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26" r:id="rId4"/>
    <p:sldMasterId id="2147484127" r:id="rId5"/>
    <p:sldMasterId id="2147484128" r:id="rId6"/>
    <p:sldMasterId id="2147484129" r:id="rId7"/>
    <p:sldMasterId id="2147484130" r:id="rId8"/>
    <p:sldMasterId id="2147484131" r:id="rId9"/>
    <p:sldMasterId id="2147484132" r:id="rId10"/>
    <p:sldMasterId id="2147484133" r:id="rId11"/>
    <p:sldMasterId id="2147484134" r:id="rId12"/>
    <p:sldMasterId id="2147484135" r:id="rId13"/>
    <p:sldMasterId id="2147484136" r:id="rId14"/>
    <p:sldMasterId id="214748413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Lst>
  <p:sldSz cy="6858000" cx="12192000"/>
  <p:notesSz cx="6858000" cy="9144000"/>
  <p:embeddedFontLst>
    <p:embeddedFont>
      <p:font typeface="Proxima Nova"/>
      <p:regular r:id="rId75"/>
      <p:bold r:id="rId76"/>
      <p:italic r:id="rId77"/>
      <p:boldItalic r:id="rId78"/>
    </p:embeddedFont>
    <p:embeddedFont>
      <p:font typeface="Red Hat Text Medium"/>
      <p:regular r:id="rId79"/>
      <p:bold r:id="rId80"/>
      <p:italic r:id="rId81"/>
      <p:boldItalic r:id="rId82"/>
    </p:embeddedFont>
    <p:embeddedFont>
      <p:font typeface="Red Hat Display Medium"/>
      <p:regular r:id="rId83"/>
      <p:bold r:id="rId84"/>
      <p:italic r:id="rId85"/>
      <p:boldItalic r:id="rId86"/>
    </p:embeddedFont>
    <p:embeddedFont>
      <p:font typeface="Overpass Mono"/>
      <p:regular r:id="rId87"/>
      <p:bold r:id="rId88"/>
    </p:embeddedFont>
    <p:embeddedFont>
      <p:font typeface="Overpass SemiBold"/>
      <p:regular r:id="rId89"/>
      <p:bold r:id="rId90"/>
      <p:italic r:id="rId91"/>
      <p:boldItalic r:id="rId92"/>
    </p:embeddedFont>
    <p:embeddedFont>
      <p:font typeface="Roboto Mono"/>
      <p:regular r:id="rId93"/>
      <p:bold r:id="rId94"/>
      <p:italic r:id="rId95"/>
      <p:boldItalic r:id="rId96"/>
    </p:embeddedFont>
    <p:embeddedFont>
      <p:font typeface="Red Hat Text"/>
      <p:regular r:id="rId97"/>
      <p:bold r:id="rId98"/>
      <p:italic r:id="rId99"/>
      <p:boldItalic r:id="rId100"/>
    </p:embeddedFont>
    <p:embeddedFont>
      <p:font typeface="Overpass"/>
      <p:regular r:id="rId101"/>
      <p:bold r:id="rId102"/>
      <p:italic r:id="rId103"/>
      <p:boldItalic r:id="rId104"/>
    </p:embeddedFont>
    <p:embeddedFont>
      <p:font typeface="Red Hat Display"/>
      <p:regular r:id="rId105"/>
      <p:bold r:id="rId106"/>
      <p:italic r:id="rId107"/>
      <p:boldItalic r:id="rId108"/>
    </p:embeddedFont>
    <p:embeddedFont>
      <p:font typeface="Overpass Light"/>
      <p:regular r:id="rId109"/>
      <p:bold r:id="rId110"/>
      <p:italic r:id="rId111"/>
      <p:boldItalic r:id="rId112"/>
    </p:embeddedFont>
    <p:embeddedFont>
      <p:font typeface="Helvetica Neue Light"/>
      <p:regular r:id="rId113"/>
      <p:bold r:id="rId114"/>
      <p:italic r:id="rId115"/>
      <p:boldItalic r:id="rId116"/>
    </p:embeddedFont>
    <p:embeddedFont>
      <p:font typeface="Open Sans"/>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6">
          <p15:clr>
            <a:srgbClr val="A4A3A4"/>
          </p15:clr>
        </p15:guide>
        <p15:guide id="2" pos="7104">
          <p15:clr>
            <a:srgbClr val="A4A3A4"/>
          </p15:clr>
        </p15:guide>
        <p15:guide id="3" pos="576">
          <p15:clr>
            <a:srgbClr val="9AA0A6"/>
          </p15:clr>
        </p15:guide>
        <p15:guide id="4" orient="horz" pos="3886">
          <p15:clr>
            <a:srgbClr val="A4A3A4"/>
          </p15:clr>
        </p15:guide>
        <p15:guide id="5" orient="horz" pos="2592">
          <p15:clr>
            <a:srgbClr val="A4A3A4"/>
          </p15:clr>
        </p15:guide>
        <p15:guide id="6" orient="horz" pos="3523">
          <p15:clr>
            <a:srgbClr val="9AA0A6"/>
          </p15:clr>
        </p15:guide>
        <p15:guide id="7" orient="horz" pos="1413">
          <p15:clr>
            <a:srgbClr val="9AA0A6"/>
          </p15:clr>
        </p15:guide>
        <p15:guide id="8" orient="horz" pos="1710">
          <p15:clr>
            <a:srgbClr val="9AA0A6"/>
          </p15:clr>
        </p15:guide>
        <p15:guide id="9" orient="horz" pos="3792">
          <p15:clr>
            <a:srgbClr val="9AA0A6"/>
          </p15:clr>
        </p15:guide>
        <p15:guide id="10" pos="703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6" orient="horz"/>
        <p:guide pos="7104"/>
        <p:guide pos="576"/>
        <p:guide pos="3886" orient="horz"/>
        <p:guide pos="2592" orient="horz"/>
        <p:guide pos="3523" orient="horz"/>
        <p:guide pos="1413" orient="horz"/>
        <p:guide pos="1710" orient="horz"/>
        <p:guide pos="3792" orient="horz"/>
        <p:guide pos="703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107" Type="http://schemas.openxmlformats.org/officeDocument/2006/relationships/font" Target="fonts/RedHatDisplay-italic.fntdata"/><Relationship Id="rId106" Type="http://schemas.openxmlformats.org/officeDocument/2006/relationships/font" Target="fonts/RedHatDisplay-bold.fntdata"/><Relationship Id="rId105" Type="http://schemas.openxmlformats.org/officeDocument/2006/relationships/font" Target="fonts/RedHatDisplay-regular.fntdata"/><Relationship Id="rId104" Type="http://schemas.openxmlformats.org/officeDocument/2006/relationships/font" Target="fonts/Overpass-boldItalic.fntdata"/><Relationship Id="rId109" Type="http://schemas.openxmlformats.org/officeDocument/2006/relationships/font" Target="fonts/OverpassLight-regular.fntdata"/><Relationship Id="rId108" Type="http://schemas.openxmlformats.org/officeDocument/2006/relationships/font" Target="fonts/RedHatDisplay-boldItalic.fntdata"/><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103" Type="http://schemas.openxmlformats.org/officeDocument/2006/relationships/font" Target="fonts/Overpass-italic.fntdata"/><Relationship Id="rId102" Type="http://schemas.openxmlformats.org/officeDocument/2006/relationships/font" Target="fonts/Overpass-bold.fntdata"/><Relationship Id="rId101" Type="http://schemas.openxmlformats.org/officeDocument/2006/relationships/font" Target="fonts/Overpass-regular.fntdata"/><Relationship Id="rId100" Type="http://schemas.openxmlformats.org/officeDocument/2006/relationships/font" Target="fonts/RedHatText-boldItalic.fntdata"/><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slide" Target="slides/slide19.xml"/><Relationship Id="rId34" Type="http://schemas.openxmlformats.org/officeDocument/2006/relationships/slide" Target="slides/slide18.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26" Type="http://schemas.openxmlformats.org/officeDocument/2006/relationships/slide" Target="slides/slide10.xml"/><Relationship Id="rId25" Type="http://schemas.openxmlformats.org/officeDocument/2006/relationships/slide" Target="slides/slide9.xml"/><Relationship Id="rId120" Type="http://schemas.openxmlformats.org/officeDocument/2006/relationships/font" Target="fonts/OpenSans-boldItalic.fntdata"/><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95" Type="http://schemas.openxmlformats.org/officeDocument/2006/relationships/font" Target="fonts/RobotoMono-italic.fntdata"/><Relationship Id="rId94" Type="http://schemas.openxmlformats.org/officeDocument/2006/relationships/font" Target="fonts/RobotoMono-bold.fntdata"/><Relationship Id="rId97" Type="http://schemas.openxmlformats.org/officeDocument/2006/relationships/font" Target="fonts/RedHatText-regular.fntdata"/><Relationship Id="rId96" Type="http://schemas.openxmlformats.org/officeDocument/2006/relationships/font" Target="fonts/RobotoMono-boldItalic.fntdata"/><Relationship Id="rId11" Type="http://schemas.openxmlformats.org/officeDocument/2006/relationships/slideMaster" Target="slideMasters/slideMaster8.xml"/><Relationship Id="rId99" Type="http://schemas.openxmlformats.org/officeDocument/2006/relationships/font" Target="fonts/RedHatText-italic.fntdata"/><Relationship Id="rId10" Type="http://schemas.openxmlformats.org/officeDocument/2006/relationships/slideMaster" Target="slideMasters/slideMaster7.xml"/><Relationship Id="rId98" Type="http://schemas.openxmlformats.org/officeDocument/2006/relationships/font" Target="fonts/RedHatText-bold.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OverpassSemiBold-italic.fntdata"/><Relationship Id="rId90" Type="http://schemas.openxmlformats.org/officeDocument/2006/relationships/font" Target="fonts/OverpassSemiBold-bold.fntdata"/><Relationship Id="rId93" Type="http://schemas.openxmlformats.org/officeDocument/2006/relationships/font" Target="fonts/RobotoMono-regular.fntdata"/><Relationship Id="rId92" Type="http://schemas.openxmlformats.org/officeDocument/2006/relationships/font" Target="fonts/OverpassSemiBold-boldItalic.fntdata"/><Relationship Id="rId118" Type="http://schemas.openxmlformats.org/officeDocument/2006/relationships/font" Target="fonts/OpenSans-bold.fntdata"/><Relationship Id="rId117" Type="http://schemas.openxmlformats.org/officeDocument/2006/relationships/font" Target="fonts/OpenSans-regular.fntdata"/><Relationship Id="rId116" Type="http://schemas.openxmlformats.org/officeDocument/2006/relationships/font" Target="fonts/HelveticaNeueLight-boldItalic.fntdata"/><Relationship Id="rId115" Type="http://schemas.openxmlformats.org/officeDocument/2006/relationships/font" Target="fonts/HelveticaNeueLight-italic.fntdata"/><Relationship Id="rId119" Type="http://schemas.openxmlformats.org/officeDocument/2006/relationships/font" Target="fonts/OpenSans-italic.fntdata"/><Relationship Id="rId15" Type="http://schemas.openxmlformats.org/officeDocument/2006/relationships/slideMaster" Target="slideMasters/slideMaster12.xml"/><Relationship Id="rId110" Type="http://schemas.openxmlformats.org/officeDocument/2006/relationships/font" Target="fonts/OverpassLight-bold.fntdata"/><Relationship Id="rId14" Type="http://schemas.openxmlformats.org/officeDocument/2006/relationships/slideMaster" Target="slideMasters/slideMaster11.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14" Type="http://schemas.openxmlformats.org/officeDocument/2006/relationships/font" Target="fonts/HelveticaNeueLight-bold.fntdata"/><Relationship Id="rId18" Type="http://schemas.openxmlformats.org/officeDocument/2006/relationships/slide" Target="slides/slide2.xml"/><Relationship Id="rId113" Type="http://schemas.openxmlformats.org/officeDocument/2006/relationships/font" Target="fonts/HelveticaNeueLight-regular.fntdata"/><Relationship Id="rId112" Type="http://schemas.openxmlformats.org/officeDocument/2006/relationships/font" Target="fonts/OverpassLight-boldItalic.fntdata"/><Relationship Id="rId111" Type="http://schemas.openxmlformats.org/officeDocument/2006/relationships/font" Target="fonts/OverpassLight-italic.fntdata"/><Relationship Id="rId84" Type="http://schemas.openxmlformats.org/officeDocument/2006/relationships/font" Target="fonts/RedHatDisplayMedium-bold.fntdata"/><Relationship Id="rId83" Type="http://schemas.openxmlformats.org/officeDocument/2006/relationships/font" Target="fonts/RedHatDisplayMedium-regular.fntdata"/><Relationship Id="rId86" Type="http://schemas.openxmlformats.org/officeDocument/2006/relationships/font" Target="fonts/RedHatDisplayMedium-boldItalic.fntdata"/><Relationship Id="rId85" Type="http://schemas.openxmlformats.org/officeDocument/2006/relationships/font" Target="fonts/RedHatDisplayMedium-italic.fntdata"/><Relationship Id="rId88" Type="http://schemas.openxmlformats.org/officeDocument/2006/relationships/font" Target="fonts/OverpassMono-bold.fntdata"/><Relationship Id="rId87" Type="http://schemas.openxmlformats.org/officeDocument/2006/relationships/font" Target="fonts/OverpassMono-regular.fntdata"/><Relationship Id="rId89" Type="http://schemas.openxmlformats.org/officeDocument/2006/relationships/font" Target="fonts/OverpassSemiBold-regular.fntdata"/><Relationship Id="rId80" Type="http://schemas.openxmlformats.org/officeDocument/2006/relationships/font" Target="fonts/RedHatTextMedium-bold.fntdata"/><Relationship Id="rId82" Type="http://schemas.openxmlformats.org/officeDocument/2006/relationships/font" Target="fonts/RedHatTextMedium-boldItalic.fntdata"/><Relationship Id="rId81" Type="http://schemas.openxmlformats.org/officeDocument/2006/relationships/font" Target="fonts/RedHatTextMedium-italic.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7.xml"/><Relationship Id="rId72" Type="http://schemas.openxmlformats.org/officeDocument/2006/relationships/slide" Target="slides/slide56.xml"/><Relationship Id="rId75" Type="http://schemas.openxmlformats.org/officeDocument/2006/relationships/font" Target="fonts/ProximaNova-regular.fntdata"/><Relationship Id="rId74" Type="http://schemas.openxmlformats.org/officeDocument/2006/relationships/slide" Target="slides/slide58.xml"/><Relationship Id="rId77" Type="http://schemas.openxmlformats.org/officeDocument/2006/relationships/font" Target="fonts/ProximaNova-italic.fntdata"/><Relationship Id="rId76" Type="http://schemas.openxmlformats.org/officeDocument/2006/relationships/font" Target="fonts/ProximaNova-bold.fntdata"/><Relationship Id="rId79" Type="http://schemas.openxmlformats.org/officeDocument/2006/relationships/font" Target="fonts/RedHatTextMedium-regular.fntdata"/><Relationship Id="rId78" Type="http://schemas.openxmlformats.org/officeDocument/2006/relationships/font" Target="fonts/ProximaNova-boldItalic.fntdata"/><Relationship Id="rId71" Type="http://schemas.openxmlformats.org/officeDocument/2006/relationships/slide" Target="slides/slide55.xml"/><Relationship Id="rId70" Type="http://schemas.openxmlformats.org/officeDocument/2006/relationships/slide" Target="slides/slide54.xml"/><Relationship Id="rId62" Type="http://schemas.openxmlformats.org/officeDocument/2006/relationships/slide" Target="slides/slide46.xml"/><Relationship Id="rId61" Type="http://schemas.openxmlformats.org/officeDocument/2006/relationships/slide" Target="slides/slide45.xml"/><Relationship Id="rId64" Type="http://schemas.openxmlformats.org/officeDocument/2006/relationships/slide" Target="slides/slide48.xml"/><Relationship Id="rId63" Type="http://schemas.openxmlformats.org/officeDocument/2006/relationships/slide" Target="slides/slide47.xml"/><Relationship Id="rId66" Type="http://schemas.openxmlformats.org/officeDocument/2006/relationships/slide" Target="slides/slide50.xml"/><Relationship Id="rId65" Type="http://schemas.openxmlformats.org/officeDocument/2006/relationships/slide" Target="slides/slide49.xml"/><Relationship Id="rId68" Type="http://schemas.openxmlformats.org/officeDocument/2006/relationships/slide" Target="slides/slide52.xml"/><Relationship Id="rId67" Type="http://schemas.openxmlformats.org/officeDocument/2006/relationships/slide" Target="slides/slide51.xml"/><Relationship Id="rId60" Type="http://schemas.openxmlformats.org/officeDocument/2006/relationships/slide" Target="slides/slide44.xml"/><Relationship Id="rId69" Type="http://schemas.openxmlformats.org/officeDocument/2006/relationships/slide" Target="slides/slide5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55" Type="http://schemas.openxmlformats.org/officeDocument/2006/relationships/slide" Target="slides/slide39.xml"/><Relationship Id="rId54" Type="http://schemas.openxmlformats.org/officeDocument/2006/relationships/slide" Target="slides/slide38.xml"/><Relationship Id="rId57" Type="http://schemas.openxmlformats.org/officeDocument/2006/relationships/slide" Target="slides/slide41.xml"/><Relationship Id="rId56" Type="http://schemas.openxmlformats.org/officeDocument/2006/relationships/slide" Target="slides/slide40.xml"/><Relationship Id="rId59" Type="http://schemas.openxmlformats.org/officeDocument/2006/relationships/slide" Target="slides/slide43.xml"/><Relationship Id="rId58"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0" name="Shape 5840"/>
        <p:cNvGrpSpPr/>
        <p:nvPr/>
      </p:nvGrpSpPr>
      <p:grpSpPr>
        <a:xfrm>
          <a:off x="0" y="0"/>
          <a:ext cx="0" cy="0"/>
          <a:chOff x="0" y="0"/>
          <a:chExt cx="0" cy="0"/>
        </a:xfrm>
      </p:grpSpPr>
      <p:sp>
        <p:nvSpPr>
          <p:cNvPr id="5841" name="Google Shape;5841;g6329accf4b_0_2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2" name="Google Shape;5842;g6329accf4b_0_2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ga2c453987d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5" name="Google Shape;5985;ga2c453987d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9" name="Shape 6029"/>
        <p:cNvGrpSpPr/>
        <p:nvPr/>
      </p:nvGrpSpPr>
      <p:grpSpPr>
        <a:xfrm>
          <a:off x="0" y="0"/>
          <a:ext cx="0" cy="0"/>
          <a:chOff x="0" y="0"/>
          <a:chExt cx="0" cy="0"/>
        </a:xfrm>
      </p:grpSpPr>
      <p:sp>
        <p:nvSpPr>
          <p:cNvPr id="6030" name="Google Shape;6030;g5420e5fddd_0_883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1" name="Google Shape;6031;g5420e5fddd_0_8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0" name="Shape 6070"/>
        <p:cNvGrpSpPr/>
        <p:nvPr/>
      </p:nvGrpSpPr>
      <p:grpSpPr>
        <a:xfrm>
          <a:off x="0" y="0"/>
          <a:ext cx="0" cy="0"/>
          <a:chOff x="0" y="0"/>
          <a:chExt cx="0" cy="0"/>
        </a:xfrm>
      </p:grpSpPr>
      <p:sp>
        <p:nvSpPr>
          <p:cNvPr id="6071" name="Google Shape;6071;gae18be574f_1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2" name="Google Shape;6072;gae18be574f_1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7" name="Shape 6077"/>
        <p:cNvGrpSpPr/>
        <p:nvPr/>
      </p:nvGrpSpPr>
      <p:grpSpPr>
        <a:xfrm>
          <a:off x="0" y="0"/>
          <a:ext cx="0" cy="0"/>
          <a:chOff x="0" y="0"/>
          <a:chExt cx="0" cy="0"/>
        </a:xfrm>
      </p:grpSpPr>
      <p:sp>
        <p:nvSpPr>
          <p:cNvPr id="6078" name="Google Shape;6078;gae18be574f_1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9" name="Google Shape;6079;gae18be574f_1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5" name="Shape 6085"/>
        <p:cNvGrpSpPr/>
        <p:nvPr/>
      </p:nvGrpSpPr>
      <p:grpSpPr>
        <a:xfrm>
          <a:off x="0" y="0"/>
          <a:ext cx="0" cy="0"/>
          <a:chOff x="0" y="0"/>
          <a:chExt cx="0" cy="0"/>
        </a:xfrm>
      </p:grpSpPr>
      <p:sp>
        <p:nvSpPr>
          <p:cNvPr id="6086" name="Google Shape;6086;gae18be574f_1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7" name="Google Shape;6087;gae18be574f_1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7" name="Shape 6097"/>
        <p:cNvGrpSpPr/>
        <p:nvPr/>
      </p:nvGrpSpPr>
      <p:grpSpPr>
        <a:xfrm>
          <a:off x="0" y="0"/>
          <a:ext cx="0" cy="0"/>
          <a:chOff x="0" y="0"/>
          <a:chExt cx="0" cy="0"/>
        </a:xfrm>
      </p:grpSpPr>
      <p:sp>
        <p:nvSpPr>
          <p:cNvPr id="6098" name="Google Shape;6098;gae18be574f_1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9" name="Google Shape;6099;gae18be574f_1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3" name="Shape 6113"/>
        <p:cNvGrpSpPr/>
        <p:nvPr/>
      </p:nvGrpSpPr>
      <p:grpSpPr>
        <a:xfrm>
          <a:off x="0" y="0"/>
          <a:ext cx="0" cy="0"/>
          <a:chOff x="0" y="0"/>
          <a:chExt cx="0" cy="0"/>
        </a:xfrm>
      </p:grpSpPr>
      <p:sp>
        <p:nvSpPr>
          <p:cNvPr id="6114" name="Google Shape;6114;gae18be574f_1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5" name="Google Shape;6115;gae18be574f_1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gae18be574f_1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9" name="Google Shape;6139;gae18be574f_1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1" name="Shape 6151"/>
        <p:cNvGrpSpPr/>
        <p:nvPr/>
      </p:nvGrpSpPr>
      <p:grpSpPr>
        <a:xfrm>
          <a:off x="0" y="0"/>
          <a:ext cx="0" cy="0"/>
          <a:chOff x="0" y="0"/>
          <a:chExt cx="0" cy="0"/>
        </a:xfrm>
      </p:grpSpPr>
      <p:sp>
        <p:nvSpPr>
          <p:cNvPr id="6152" name="Google Shape;6152;gae18be574f_1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3" name="Google Shape;6153;gae18be574f_1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1" name="Shape 6171"/>
        <p:cNvGrpSpPr/>
        <p:nvPr/>
      </p:nvGrpSpPr>
      <p:grpSpPr>
        <a:xfrm>
          <a:off x="0" y="0"/>
          <a:ext cx="0" cy="0"/>
          <a:chOff x="0" y="0"/>
          <a:chExt cx="0" cy="0"/>
        </a:xfrm>
      </p:grpSpPr>
      <p:sp>
        <p:nvSpPr>
          <p:cNvPr id="6172" name="Google Shape;6172;gae18be574f_1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3" name="Google Shape;6173;gae18be574f_1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7" name="Shape 5847"/>
        <p:cNvGrpSpPr/>
        <p:nvPr/>
      </p:nvGrpSpPr>
      <p:grpSpPr>
        <a:xfrm>
          <a:off x="0" y="0"/>
          <a:ext cx="0" cy="0"/>
          <a:chOff x="0" y="0"/>
          <a:chExt cx="0" cy="0"/>
        </a:xfrm>
      </p:grpSpPr>
      <p:sp>
        <p:nvSpPr>
          <p:cNvPr id="5848" name="Google Shape;5848;gc15000e6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9" name="Google Shape;5849;gc15000e6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7" name="Shape 6197"/>
        <p:cNvGrpSpPr/>
        <p:nvPr/>
      </p:nvGrpSpPr>
      <p:grpSpPr>
        <a:xfrm>
          <a:off x="0" y="0"/>
          <a:ext cx="0" cy="0"/>
          <a:chOff x="0" y="0"/>
          <a:chExt cx="0" cy="0"/>
        </a:xfrm>
      </p:grpSpPr>
      <p:sp>
        <p:nvSpPr>
          <p:cNvPr id="6198" name="Google Shape;6198;gae18be574f_1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9" name="Google Shape;6199;gae18be574f_1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6" name="Shape 6216"/>
        <p:cNvGrpSpPr/>
        <p:nvPr/>
      </p:nvGrpSpPr>
      <p:grpSpPr>
        <a:xfrm>
          <a:off x="0" y="0"/>
          <a:ext cx="0" cy="0"/>
          <a:chOff x="0" y="0"/>
          <a:chExt cx="0" cy="0"/>
        </a:xfrm>
      </p:grpSpPr>
      <p:sp>
        <p:nvSpPr>
          <p:cNvPr id="6217" name="Google Shape;6217;gae18be574f_1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8" name="Google Shape;6218;gae18be574f_1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6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Secure mechanism for holding sensitive data e.g.</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Passwords and credentials</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SSH Keys</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Certificates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made available as</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Environment variables</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Volume mounts</a:t>
            </a:r>
            <a:endParaRPr sz="1000">
              <a:solidFill>
                <a:schemeClr val="dk1"/>
              </a:solidFill>
              <a:latin typeface="Overpass"/>
              <a:ea typeface="Overpass"/>
              <a:cs typeface="Overpass"/>
              <a:sym typeface="Overpass"/>
            </a:endParaRPr>
          </a:p>
          <a:p>
            <a:pPr indent="-292100" lvl="1" marL="914400" rtl="0" algn="l">
              <a:lnSpc>
                <a:spcPct val="115000"/>
              </a:lnSpc>
              <a:spcBef>
                <a:spcPts val="48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Interaction with external systems</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Encrypted in transit and at rest</a:t>
            </a:r>
            <a:endParaRPr sz="1000">
              <a:solidFill>
                <a:schemeClr val="dk1"/>
              </a:solidFill>
              <a:latin typeface="Overpass"/>
              <a:ea typeface="Overpass"/>
              <a:cs typeface="Overpass"/>
              <a:sym typeface="Overpass"/>
            </a:endParaRPr>
          </a:p>
          <a:p>
            <a:pPr indent="-292100" lvl="0" marL="457200" rtl="0" algn="l">
              <a:lnSpc>
                <a:spcPct val="115000"/>
              </a:lnSpc>
              <a:spcBef>
                <a:spcPts val="100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Having an easy-to-use, secure-by-default secret distribution mechanism is exactly what developers and ops need to solve the secrets management problem once and for all</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Because secret objects can be created independently of the pods that use them, there is less risk of the secret being exposed during the workflow of creating, viewing, and editing pods.</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A secret is only sent to a node if a pod on that node requires it. It is not written to disk. It is stored in a temporary file-storage facilities (tmpfs). It is deleted once the pod that depends on it is deleted.</a:t>
            </a:r>
            <a:endParaRPr sz="1000">
              <a:solidFill>
                <a:schemeClr val="dk1"/>
              </a:solidFill>
              <a:latin typeface="Overpass"/>
              <a:ea typeface="Overpass"/>
              <a:cs typeface="Overpass"/>
              <a:sym typeface="Overpass"/>
            </a:endParaRPr>
          </a:p>
          <a:p>
            <a:pPr indent="-292100" lvl="0" marL="457200" rtl="0" algn="l">
              <a:spcBef>
                <a:spcPts val="0"/>
              </a:spcBef>
              <a:spcAft>
                <a:spcPts val="0"/>
              </a:spcAft>
              <a:buClr>
                <a:schemeClr val="dk1"/>
              </a:buClr>
              <a:buSzPts val="1000"/>
              <a:buFont typeface="Overpass"/>
              <a:buChar char="●"/>
            </a:pPr>
            <a:r>
              <a:rPr lang="en" sz="1000">
                <a:solidFill>
                  <a:schemeClr val="dk1"/>
                </a:solidFill>
                <a:latin typeface="Overpass"/>
                <a:ea typeface="Overpass"/>
                <a:cs typeface="Overpass"/>
                <a:sym typeface="Overpass"/>
              </a:rPr>
              <a:t>Secrets are stored as plaintext in etcd however the etcd storage can be encrypted to remove the security risk</a:t>
            </a:r>
            <a:endParaRPr sz="1000">
              <a:solidFill>
                <a:schemeClr val="dk1"/>
              </a:solidFill>
              <a:latin typeface="Overpass"/>
              <a:ea typeface="Overpass"/>
              <a:cs typeface="Overpass"/>
              <a:sym typeface="Overpas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5" name="Shape 6235"/>
        <p:cNvGrpSpPr/>
        <p:nvPr/>
      </p:nvGrpSpPr>
      <p:grpSpPr>
        <a:xfrm>
          <a:off x="0" y="0"/>
          <a:ext cx="0" cy="0"/>
          <a:chOff x="0" y="0"/>
          <a:chExt cx="0" cy="0"/>
        </a:xfrm>
      </p:grpSpPr>
      <p:sp>
        <p:nvSpPr>
          <p:cNvPr id="6236" name="Google Shape;6236;gae18be574f_1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7" name="Google Shape;6237;gae18be574f_1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7" name="Shape 6267"/>
        <p:cNvGrpSpPr/>
        <p:nvPr/>
      </p:nvGrpSpPr>
      <p:grpSpPr>
        <a:xfrm>
          <a:off x="0" y="0"/>
          <a:ext cx="0" cy="0"/>
          <a:chOff x="0" y="0"/>
          <a:chExt cx="0" cy="0"/>
        </a:xfrm>
      </p:grpSpPr>
      <p:sp>
        <p:nvSpPr>
          <p:cNvPr id="6268" name="Google Shape;6268;gae18be574f_1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9" name="Google Shape;6269;gae18be574f_1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1" name="Shape 6301"/>
        <p:cNvGrpSpPr/>
        <p:nvPr/>
      </p:nvGrpSpPr>
      <p:grpSpPr>
        <a:xfrm>
          <a:off x="0" y="0"/>
          <a:ext cx="0" cy="0"/>
          <a:chOff x="0" y="0"/>
          <a:chExt cx="0" cy="0"/>
        </a:xfrm>
      </p:grpSpPr>
      <p:sp>
        <p:nvSpPr>
          <p:cNvPr id="6302" name="Google Shape;6302;gae18be574f_1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3" name="Google Shape;6303;gae18be574f_1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route exposes a service at a host name, like www.example.com, so that external clients can reach it by 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DNS resolution for a host name is handled separately from routing. Admin may have configured a DNS wildcard entry that will resolve to the node that is running the OpenShift Container Platform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Pods running on OpenShift, don’t need to go through the routing layer and can interact with each other directly through the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the router discovers the Pod endpoints via the service, it sends the Pod traffic directly to those endpoints and bypasses the service layer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5" name="Shape 6335"/>
        <p:cNvGrpSpPr/>
        <p:nvPr/>
      </p:nvGrpSpPr>
      <p:grpSpPr>
        <a:xfrm>
          <a:off x="0" y="0"/>
          <a:ext cx="0" cy="0"/>
          <a:chOff x="0" y="0"/>
          <a:chExt cx="0" cy="0"/>
        </a:xfrm>
      </p:grpSpPr>
      <p:sp>
        <p:nvSpPr>
          <p:cNvPr id="6336" name="Google Shape;6336;gc2e390e46d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7" name="Google Shape;6337;gc2e390e46d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and Kubernetes can handle stateful applications that require storage, too. Users create claims for storage, and OpenShift connects those claims to real storage volumes. When applications are deployed, OpenShift automatically connects the real storage into the container as specified by the end user. And, as applications move around in the cluster, the storage automatically follows them. Many different storage types are supported, from raw to block to file, both read-write-once and read-write-many.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8" name="Shape 6368"/>
        <p:cNvGrpSpPr/>
        <p:nvPr/>
      </p:nvGrpSpPr>
      <p:grpSpPr>
        <a:xfrm>
          <a:off x="0" y="0"/>
          <a:ext cx="0" cy="0"/>
          <a:chOff x="0" y="0"/>
          <a:chExt cx="0" cy="0"/>
        </a:xfrm>
      </p:grpSpPr>
      <p:sp>
        <p:nvSpPr>
          <p:cNvPr id="6369" name="Google Shape;6369;gc2e390e46d_0_3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0" name="Google Shape;6370;gc2e390e46d_0_3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includes two types of probes for evaluating the status of applications. A liveness probe examines whether an application is functioning properly and, if not, causes it to be restarted. A readiness probe examines whether an application is ready to receive traffic and, if not, causes it to be removed from the service endpoint list. Probes are powerful ways to increase the reliability and availability of applications in OpenShift.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3" name="Shape 6393"/>
        <p:cNvGrpSpPr/>
        <p:nvPr/>
      </p:nvGrpSpPr>
      <p:grpSpPr>
        <a:xfrm>
          <a:off x="0" y="0"/>
          <a:ext cx="0" cy="0"/>
          <a:chOff x="0" y="0"/>
          <a:chExt cx="0" cy="0"/>
        </a:xfrm>
      </p:grpSpPr>
      <p:sp>
        <p:nvSpPr>
          <p:cNvPr id="6394" name="Google Shape;6394;gae18be574f_1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5" name="Google Shape;6395;gae18be574f_1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1" name="Shape 6441"/>
        <p:cNvGrpSpPr/>
        <p:nvPr/>
      </p:nvGrpSpPr>
      <p:grpSpPr>
        <a:xfrm>
          <a:off x="0" y="0"/>
          <a:ext cx="0" cy="0"/>
          <a:chOff x="0" y="0"/>
          <a:chExt cx="0" cy="0"/>
        </a:xfrm>
      </p:grpSpPr>
      <p:sp>
        <p:nvSpPr>
          <p:cNvPr id="6442" name="Google Shape;6442;g5420e5fddd_0_10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3" name="Google Shape;6443;g5420e5fddd_0_10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8" name="Shape 6448"/>
        <p:cNvGrpSpPr/>
        <p:nvPr/>
      </p:nvGrpSpPr>
      <p:grpSpPr>
        <a:xfrm>
          <a:off x="0" y="0"/>
          <a:ext cx="0" cy="0"/>
          <a:chOff x="0" y="0"/>
          <a:chExt cx="0" cy="0"/>
        </a:xfrm>
      </p:grpSpPr>
      <p:sp>
        <p:nvSpPr>
          <p:cNvPr id="6449" name="Google Shape;6449;gc2e390e46d_0_547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0" name="Google Shape;6450;gc2e390e46d_0_5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2" name="Shape 5872"/>
        <p:cNvGrpSpPr/>
        <p:nvPr/>
      </p:nvGrpSpPr>
      <p:grpSpPr>
        <a:xfrm>
          <a:off x="0" y="0"/>
          <a:ext cx="0" cy="0"/>
          <a:chOff x="0" y="0"/>
          <a:chExt cx="0" cy="0"/>
        </a:xfrm>
      </p:grpSpPr>
      <p:sp>
        <p:nvSpPr>
          <p:cNvPr id="5873" name="Google Shape;5873;g5420e5fddd_0_7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4" name="Google Shape;5874;g5420e5fddd_0_7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6" name="Shape 6456"/>
        <p:cNvGrpSpPr/>
        <p:nvPr/>
      </p:nvGrpSpPr>
      <p:grpSpPr>
        <a:xfrm>
          <a:off x="0" y="0"/>
          <a:ext cx="0" cy="0"/>
          <a:chOff x="0" y="0"/>
          <a:chExt cx="0" cy="0"/>
        </a:xfrm>
      </p:grpSpPr>
      <p:sp>
        <p:nvSpPr>
          <p:cNvPr id="6457" name="Google Shape;6457;g5420e5fddd_0_926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8" name="Google Shape;6458;g5420e5fddd_0_9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Slide takeaway: </a:t>
            </a:r>
            <a:r>
              <a:rPr lang="en">
                <a:solidFill>
                  <a:schemeClr val="dk1"/>
                </a:solidFill>
              </a:rPr>
              <a:t>Installing Kubernetes and playing around with it for many is not a big issue, but establishing Kubernetes as the platform for the enterprise to run business critical applications takes a lot more.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it actually is not that hard to download and install Kubernetes, getting it really ready for production to run business critical applications for an enterprise takes a lot lot more. There are a number of things that need to be pieced together, tested and hardened for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just take identity management. With Kubernetes, you will be providing access to critical internal systems to employees, partners, and customers. You need to adhere to the security rules established in the company, the way to do that is to write an integration between Kubernetes and your company’s approved LDAP. That requires knowledge of Dex, the open source identity system, Kubernetes and integration systems to LDAP. Similarly, you’ll need to hook up Prometheus, open source monitoring and alerting or hook up another monitoring system so you can get full visibility into your Kubernetes operations in testing and production.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8" name="Shape 6468"/>
        <p:cNvGrpSpPr/>
        <p:nvPr/>
      </p:nvGrpSpPr>
      <p:grpSpPr>
        <a:xfrm>
          <a:off x="0" y="0"/>
          <a:ext cx="0" cy="0"/>
          <a:chOff x="0" y="0"/>
          <a:chExt cx="0" cy="0"/>
        </a:xfrm>
      </p:grpSpPr>
      <p:sp>
        <p:nvSpPr>
          <p:cNvPr id="6469" name="Google Shape;6469;g5420e5fddd_0_92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0" name="Google Shape;6470;g5420e5fddd_0_9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Slide takeaway: </a:t>
            </a:r>
            <a:r>
              <a:rPr lang="en">
                <a:solidFill>
                  <a:schemeClr val="dk1"/>
                </a:solidFill>
              </a:rPr>
              <a:t>Installing Kubernetes and playing around with it for many is not a big issue, but establishing Kubernetes as the platform for the enterprise to run business critical applications takes a lot more.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it actually is not that hard to download and install Kubernetes, getting it really ready for production to run business critical applications for an enterprise takes a lot lot more. There are a number of things that need to be pieced together, tested and hardened for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just take identity management. With Kubernetes, you will be providing access to critical internal systems to employees, partners, and customers. You need to adhere to the security rules established in the company, the way to do that is to write an integration between Kubernetes and your company’s approved LDAP. That requires knowledge of Dex, the open source identity system, Kubernetes and integration systems to LDAP. Similarly, you’ll need to hook up Prometheus, open source monitoring and alerting or hook up another monitoring system so you can get full visibility into your Kubernetes operations in testing and production.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4" name="Shape 6554"/>
        <p:cNvGrpSpPr/>
        <p:nvPr/>
      </p:nvGrpSpPr>
      <p:grpSpPr>
        <a:xfrm>
          <a:off x="0" y="0"/>
          <a:ext cx="0" cy="0"/>
          <a:chOff x="0" y="0"/>
          <a:chExt cx="0" cy="0"/>
        </a:xfrm>
      </p:grpSpPr>
      <p:sp>
        <p:nvSpPr>
          <p:cNvPr id="6555" name="Google Shape;6555;g5420e5fddd_0_93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6" name="Google Shape;6556;g5420e5fddd_0_9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Slide takeaway: </a:t>
            </a:r>
            <a:r>
              <a:rPr lang="en">
                <a:solidFill>
                  <a:schemeClr val="dk1"/>
                </a:solidFill>
              </a:rPr>
              <a:t>Installing Kubernetes and playing around with it for many is not a big issue, but establishing Kubernetes as the platform for the enterprise to run business critical applications takes a lot more.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it actually is not that hard to download and install Kubernetes, getting it really ready for production to run business critical applications for an enterprise takes a lot lot more. There are a number of things that need to be pieced together, tested and hardened for operations.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example, just take identity management. With Kubernetes, you will be providing access to critical internal systems to employees, partners, and customers. You need to adhere to the security rules established in the company, the way to do that is to write an integration between Kubernetes and your company’s approved LDAP. That requires knowledge of Dex, the open source identity system, Kubernetes and integration systems to LDAP. Similarly, you’ll need to hook up Prometheus, open source monitoring and alerting or hook up another monitoring system so you can get full visibility into your Kubernetes operations in testing and production.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2" name="Shape 6592"/>
        <p:cNvGrpSpPr/>
        <p:nvPr/>
      </p:nvGrpSpPr>
      <p:grpSpPr>
        <a:xfrm>
          <a:off x="0" y="0"/>
          <a:ext cx="0" cy="0"/>
          <a:chOff x="0" y="0"/>
          <a:chExt cx="0" cy="0"/>
        </a:xfrm>
      </p:grpSpPr>
      <p:sp>
        <p:nvSpPr>
          <p:cNvPr id="6593" name="Google Shape;6593;gc2e390e46d_0_4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4" name="Google Shape;6594;gc2e390e46d_0_4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Regardless of whether a consumer is an administrator or a developer, a rich set of web, CLI, and IDE integrations, all made possible by the Kubernetes and OpenShift APIs, means that people can work in the way they are most comfortable.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9" name="Shape 6669"/>
        <p:cNvGrpSpPr/>
        <p:nvPr/>
      </p:nvGrpSpPr>
      <p:grpSpPr>
        <a:xfrm>
          <a:off x="0" y="0"/>
          <a:ext cx="0" cy="0"/>
          <a:chOff x="0" y="0"/>
          <a:chExt cx="0" cy="0"/>
        </a:xfrm>
      </p:grpSpPr>
      <p:sp>
        <p:nvSpPr>
          <p:cNvPr id="6670" name="Google Shape;6670;gc2e390e46d_0_6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1" name="Google Shape;6671;gc2e390e46d_0_6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use a kubernetes and container implementation that is not Red Hat’s OpenShift Container Platform, what will that mean?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said before, Kubernetes is really just the interface into Linux in a cluster deployment (in container terminology).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Every Kubernetes Service is also a Linux Service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if you want to enable your containers to run predictably, and at an enterprise level of production support quality level, on all these kubernetes services, you have to figure out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Does my container run on this service (they may have different kernel features, etc.)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 How do I account for the Change at this level too?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Kubernetes is a fast moving technology. Lots of change. Releases every 90 days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will the KaaS providers manage their updates?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do the providers add to k8s?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do they not use from k8s?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change is constant: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Base OS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Kubernetes releases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KaaS provider additions and changes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2" name="Shape 6712"/>
        <p:cNvGrpSpPr/>
        <p:nvPr/>
      </p:nvGrpSpPr>
      <p:grpSpPr>
        <a:xfrm>
          <a:off x="0" y="0"/>
          <a:ext cx="0" cy="0"/>
          <a:chOff x="0" y="0"/>
          <a:chExt cx="0" cy="0"/>
        </a:xfrm>
      </p:grpSpPr>
      <p:sp>
        <p:nvSpPr>
          <p:cNvPr id="6713" name="Google Shape;6713;g5420e5fddd_0_10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4" name="Google Shape;6714;g5420e5fddd_0_10780: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8" name="Shape 6718"/>
        <p:cNvGrpSpPr/>
        <p:nvPr/>
      </p:nvGrpSpPr>
      <p:grpSpPr>
        <a:xfrm>
          <a:off x="0" y="0"/>
          <a:ext cx="0" cy="0"/>
          <a:chOff x="0" y="0"/>
          <a:chExt cx="0" cy="0"/>
        </a:xfrm>
      </p:grpSpPr>
      <p:sp>
        <p:nvSpPr>
          <p:cNvPr id="6719" name="Google Shape;6719;gc2e390e46d_0_7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0" name="Google Shape;6720;gc2e390e46d_0_7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7" name="Shape 6727"/>
        <p:cNvGrpSpPr/>
        <p:nvPr/>
      </p:nvGrpSpPr>
      <p:grpSpPr>
        <a:xfrm>
          <a:off x="0" y="0"/>
          <a:ext cx="0" cy="0"/>
          <a:chOff x="0" y="0"/>
          <a:chExt cx="0" cy="0"/>
        </a:xfrm>
      </p:grpSpPr>
      <p:sp>
        <p:nvSpPr>
          <p:cNvPr id="6728" name="Google Shape;6728;gc2e390e46d_0_8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9" name="Google Shape;6729;gc2e390e46d_0_8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4" name="Shape 6744"/>
        <p:cNvGrpSpPr/>
        <p:nvPr/>
      </p:nvGrpSpPr>
      <p:grpSpPr>
        <a:xfrm>
          <a:off x="0" y="0"/>
          <a:ext cx="0" cy="0"/>
          <a:chOff x="0" y="0"/>
          <a:chExt cx="0" cy="0"/>
        </a:xfrm>
      </p:grpSpPr>
      <p:sp>
        <p:nvSpPr>
          <p:cNvPr id="6745" name="Google Shape;6745;g5420e5fddd_0_10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6" name="Google Shape;6746;g5420e5fddd_0_10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9" name="Shape 6769"/>
        <p:cNvGrpSpPr/>
        <p:nvPr/>
      </p:nvGrpSpPr>
      <p:grpSpPr>
        <a:xfrm>
          <a:off x="0" y="0"/>
          <a:ext cx="0" cy="0"/>
          <a:chOff x="0" y="0"/>
          <a:chExt cx="0" cy="0"/>
        </a:xfrm>
      </p:grpSpPr>
      <p:sp>
        <p:nvSpPr>
          <p:cNvPr id="6770" name="Google Shape;6770;ga270c50e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1" name="Google Shape;6771;ga270c50e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9" name="Shape 5879"/>
        <p:cNvGrpSpPr/>
        <p:nvPr/>
      </p:nvGrpSpPr>
      <p:grpSpPr>
        <a:xfrm>
          <a:off x="0" y="0"/>
          <a:ext cx="0" cy="0"/>
          <a:chOff x="0" y="0"/>
          <a:chExt cx="0" cy="0"/>
        </a:xfrm>
      </p:grpSpPr>
      <p:sp>
        <p:nvSpPr>
          <p:cNvPr id="5880" name="Google Shape;5880;g5420e5fddd_0_10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1" name="Google Shape;5881;g5420e5fddd_0_10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3" name="Shape 6793"/>
        <p:cNvGrpSpPr/>
        <p:nvPr/>
      </p:nvGrpSpPr>
      <p:grpSpPr>
        <a:xfrm>
          <a:off x="0" y="0"/>
          <a:ext cx="0" cy="0"/>
          <a:chOff x="0" y="0"/>
          <a:chExt cx="0" cy="0"/>
        </a:xfrm>
      </p:grpSpPr>
      <p:sp>
        <p:nvSpPr>
          <p:cNvPr id="6794" name="Google Shape;6794;g5420e5fddd_0_10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5" name="Google Shape;6795;g5420e5fddd_0_10590: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0" name="Shape 6810"/>
        <p:cNvGrpSpPr/>
        <p:nvPr/>
      </p:nvGrpSpPr>
      <p:grpSpPr>
        <a:xfrm>
          <a:off x="0" y="0"/>
          <a:ext cx="0" cy="0"/>
          <a:chOff x="0" y="0"/>
          <a:chExt cx="0" cy="0"/>
        </a:xfrm>
      </p:grpSpPr>
      <p:sp>
        <p:nvSpPr>
          <p:cNvPr id="6811" name="Google Shape;6811;g5420e5fddd_0_10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2" name="Google Shape;6812;g5420e5fddd_0_10947:notes"/>
          <p:cNvSpPr txBox="1"/>
          <p:nvPr>
            <p:ph idx="1" type="body"/>
          </p:nvPr>
        </p:nvSpPr>
        <p:spPr>
          <a:xfrm>
            <a:off x="685800" y="4343400"/>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9" name="Shape 6819"/>
        <p:cNvGrpSpPr/>
        <p:nvPr/>
      </p:nvGrpSpPr>
      <p:grpSpPr>
        <a:xfrm>
          <a:off x="0" y="0"/>
          <a:ext cx="0" cy="0"/>
          <a:chOff x="0" y="0"/>
          <a:chExt cx="0" cy="0"/>
        </a:xfrm>
      </p:grpSpPr>
      <p:sp>
        <p:nvSpPr>
          <p:cNvPr id="6820" name="Google Shape;6820;g5420e5fddd_0_1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1" name="Google Shape;6821;g5420e5fddd_0_1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Red Hat Display"/>
                <a:ea typeface="Red Hat Display"/>
                <a:cs typeface="Red Hat Display"/>
                <a:sym typeface="Red Hat Display"/>
              </a:rPr>
              <a:t>Speaker : Serena Nichols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2" name="Shape 6842"/>
        <p:cNvGrpSpPr/>
        <p:nvPr/>
      </p:nvGrpSpPr>
      <p:grpSpPr>
        <a:xfrm>
          <a:off x="0" y="0"/>
          <a:ext cx="0" cy="0"/>
          <a:chOff x="0" y="0"/>
          <a:chExt cx="0" cy="0"/>
        </a:xfrm>
      </p:grpSpPr>
      <p:sp>
        <p:nvSpPr>
          <p:cNvPr id="6843" name="Google Shape;6843;gc2e390e46d_0_12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4" name="Google Shape;6844;gc2e390e46d_0_12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6" name="Shape 6856"/>
        <p:cNvGrpSpPr/>
        <p:nvPr/>
      </p:nvGrpSpPr>
      <p:grpSpPr>
        <a:xfrm>
          <a:off x="0" y="0"/>
          <a:ext cx="0" cy="0"/>
          <a:chOff x="0" y="0"/>
          <a:chExt cx="0" cy="0"/>
        </a:xfrm>
      </p:grpSpPr>
      <p:sp>
        <p:nvSpPr>
          <p:cNvPr id="6857" name="Google Shape;6857;gc2e390e46d_0_12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8" name="Google Shape;6858;gc2e390e46d_0_12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6" name="Shape 6896"/>
        <p:cNvGrpSpPr/>
        <p:nvPr/>
      </p:nvGrpSpPr>
      <p:grpSpPr>
        <a:xfrm>
          <a:off x="0" y="0"/>
          <a:ext cx="0" cy="0"/>
          <a:chOff x="0" y="0"/>
          <a:chExt cx="0" cy="0"/>
        </a:xfrm>
      </p:grpSpPr>
      <p:sp>
        <p:nvSpPr>
          <p:cNvPr id="6897" name="Google Shape;6897;gc2e390e46d_0_12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8" name="Google Shape;6898;gc2e390e46d_0_12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6" name="Shape 6906"/>
        <p:cNvGrpSpPr/>
        <p:nvPr/>
      </p:nvGrpSpPr>
      <p:grpSpPr>
        <a:xfrm>
          <a:off x="0" y="0"/>
          <a:ext cx="0" cy="0"/>
          <a:chOff x="0" y="0"/>
          <a:chExt cx="0" cy="0"/>
        </a:xfrm>
      </p:grpSpPr>
      <p:sp>
        <p:nvSpPr>
          <p:cNvPr id="6907" name="Google Shape;6907;ga270c50ee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8" name="Google Shape;6908;ga270c50ee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aspects of applications that can and should be monitored.</a:t>
            </a:r>
            <a:endParaRPr/>
          </a:p>
          <a:p>
            <a:pPr indent="0" lvl="0" marL="0" rtl="0" algn="l">
              <a:spcBef>
                <a:spcPts val="0"/>
              </a:spcBef>
              <a:spcAft>
                <a:spcPts val="0"/>
              </a:spcAft>
              <a:buNone/>
            </a:pPr>
            <a:r>
              <a:rPr lang="en"/>
              <a:t>Basic monitoring is provided by the underlying container platform (OCP), including metrics for pods, nodes, etc. This is limited in that there is no metrics for application behavior, other than raw memory and cpu usage. But this is often “good enough”</a:t>
            </a:r>
            <a:endParaRPr/>
          </a:p>
          <a:p>
            <a:pPr indent="0" lvl="0" marL="0" rtl="0" algn="l">
              <a:spcBef>
                <a:spcPts val="0"/>
              </a:spcBef>
              <a:spcAft>
                <a:spcPts val="0"/>
              </a:spcAft>
              <a:buNone/>
            </a:pPr>
            <a:r>
              <a:rPr lang="en"/>
              <a:t>Going further, specific application runtimes and application behavior can be monitored, often requiring instrumentation which goes beyond simple memory/cpu.</a:t>
            </a:r>
            <a:endParaRPr/>
          </a:p>
          <a:p>
            <a:pPr indent="0" lvl="0" marL="0" rtl="0" algn="l">
              <a:spcBef>
                <a:spcPts val="0"/>
              </a:spcBef>
              <a:spcAft>
                <a:spcPts val="0"/>
              </a:spcAft>
              <a:buNone/>
            </a:pPr>
            <a:r>
              <a:rPr lang="en"/>
              <a:t>For example JVM metrics, or even application-specific metrics like Database metrics, logged-in user information, how many orders are outstanding in a retail application, etc.</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0" name="Shape 6930"/>
        <p:cNvGrpSpPr/>
        <p:nvPr/>
      </p:nvGrpSpPr>
      <p:grpSpPr>
        <a:xfrm>
          <a:off x="0" y="0"/>
          <a:ext cx="0" cy="0"/>
          <a:chOff x="0" y="0"/>
          <a:chExt cx="0" cy="0"/>
        </a:xfrm>
      </p:grpSpPr>
      <p:sp>
        <p:nvSpPr>
          <p:cNvPr id="6931" name="Google Shape;6931;gc2e390e46d_0_9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2" name="Google Shape;6932;gc2e390e46d_0_9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0" name="Shape 6950"/>
        <p:cNvGrpSpPr/>
        <p:nvPr/>
      </p:nvGrpSpPr>
      <p:grpSpPr>
        <a:xfrm>
          <a:off x="0" y="0"/>
          <a:ext cx="0" cy="0"/>
          <a:chOff x="0" y="0"/>
          <a:chExt cx="0" cy="0"/>
        </a:xfrm>
      </p:grpSpPr>
      <p:sp>
        <p:nvSpPr>
          <p:cNvPr id="6951" name="Google Shape;6951;gc2e390e46d_0_9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2" name="Google Shape;6952;gc2e390e46d_0_9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Product Manager: Jamie Longmuir, Mauricio “Maltron” Leal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Service Mesh provides a layer on top of Openshift for securely connecting services in a uniform manner that provides centralized security, control and observability across a system of services. This is achieved by connecting applications using lightweight Envoy proxies to form a mesh of communications - a “Service mesh”.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Diving Deeper: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ability to centrally view and manage service interactions provides multiple benefits, including: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ability to enforce zero-trust networking, where services must opt-in to be able to communicate with each other.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Automatically encrypt communications with mTLS, authentication and authorization.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Fine grain control of service traffic, enabling a range of deployment options, A/B testing, chaos and failure engineering, and many more scenarios.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Visibility into service communication with out of the box distributed tracing, metrics and logging.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Service Mesh is based on the Istio open source project with the Kiali management Console. Distributed, monitoring and metrics are provided by the open source projects Jaeger, Grafana and Prometheus. This ensures that you don't suffer with lock-in concerns and can still get the innovation from a growing open source community.</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0" name="Shape 7000"/>
        <p:cNvGrpSpPr/>
        <p:nvPr/>
      </p:nvGrpSpPr>
      <p:grpSpPr>
        <a:xfrm>
          <a:off x="0" y="0"/>
          <a:ext cx="0" cy="0"/>
          <a:chOff x="0" y="0"/>
          <a:chExt cx="0" cy="0"/>
        </a:xfrm>
      </p:grpSpPr>
      <p:sp>
        <p:nvSpPr>
          <p:cNvPr id="7001" name="Google Shape;7001;g5420e5fddd_0_1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2" name="Google Shape;7002;g5420e5fddd_0_1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OpenShift Serverless is available as a tech preview, allowing OpenShift customers to start deploying serverless applications.  This feature is based on the Knative project and enables individual containers to start and scale on demand in response to an event, the return to zero when not in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KEDA vs. Knative: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6" name="Shape 5886"/>
        <p:cNvGrpSpPr/>
        <p:nvPr/>
      </p:nvGrpSpPr>
      <p:grpSpPr>
        <a:xfrm>
          <a:off x="0" y="0"/>
          <a:ext cx="0" cy="0"/>
          <a:chOff x="0" y="0"/>
          <a:chExt cx="0" cy="0"/>
        </a:xfrm>
      </p:grpSpPr>
      <p:sp>
        <p:nvSpPr>
          <p:cNvPr id="5887" name="Google Shape;5887;gae18be574f_1_26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8" name="Google Shape;5888;gae18be574f_1_26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9" name="Shape 7009"/>
        <p:cNvGrpSpPr/>
        <p:nvPr/>
      </p:nvGrpSpPr>
      <p:grpSpPr>
        <a:xfrm>
          <a:off x="0" y="0"/>
          <a:ext cx="0" cy="0"/>
          <a:chOff x="0" y="0"/>
          <a:chExt cx="0" cy="0"/>
        </a:xfrm>
      </p:grpSpPr>
      <p:sp>
        <p:nvSpPr>
          <p:cNvPr id="7010" name="Google Shape;7010;gc2e390e46d_0_108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1" name="Google Shape;7011;gc2e390e46d_0_108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Speaker: David Harris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Developer Sandbox for OpenShift reduces friction for developers by instantly providing a reasonably sized, private OpenShift environment for creating and deploying apps of their choice - at zero cost. Developers can fully explore the default developer experience that comes out-of-the-box with OpenShift. Developers can take their source code and see how easy it is to deploy them as container images. Developers can create new Quarkus-based applications, connect them with a database running in their private environment, and send links to their team members to provide feedback on their application as they iterate through it jointly.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7" name="Shape 7027"/>
        <p:cNvGrpSpPr/>
        <p:nvPr/>
      </p:nvGrpSpPr>
      <p:grpSpPr>
        <a:xfrm>
          <a:off x="0" y="0"/>
          <a:ext cx="0" cy="0"/>
          <a:chOff x="0" y="0"/>
          <a:chExt cx="0" cy="0"/>
        </a:xfrm>
      </p:grpSpPr>
      <p:sp>
        <p:nvSpPr>
          <p:cNvPr id="7028" name="Google Shape;7028;gc2e390e46d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9" name="Google Shape;7029;gc2e390e46d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6" name="Shape 7036"/>
        <p:cNvGrpSpPr/>
        <p:nvPr/>
      </p:nvGrpSpPr>
      <p:grpSpPr>
        <a:xfrm>
          <a:off x="0" y="0"/>
          <a:ext cx="0" cy="0"/>
          <a:chOff x="0" y="0"/>
          <a:chExt cx="0" cy="0"/>
        </a:xfrm>
      </p:grpSpPr>
      <p:sp>
        <p:nvSpPr>
          <p:cNvPr id="7037" name="Google Shape;7037;g5420e5fddd_0_13676: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38" name="Google Shape;7038;g5420e5fddd_0_13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1" name="Shape 7081"/>
        <p:cNvGrpSpPr/>
        <p:nvPr/>
      </p:nvGrpSpPr>
      <p:grpSpPr>
        <a:xfrm>
          <a:off x="0" y="0"/>
          <a:ext cx="0" cy="0"/>
          <a:chOff x="0" y="0"/>
          <a:chExt cx="0" cy="0"/>
        </a:xfrm>
      </p:grpSpPr>
      <p:sp>
        <p:nvSpPr>
          <p:cNvPr id="7082" name="Google Shape;7082;g9f240d9f42_0_4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3" name="Google Shape;7083;g9f240d9f42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8" name="Shape 7088"/>
        <p:cNvGrpSpPr/>
        <p:nvPr/>
      </p:nvGrpSpPr>
      <p:grpSpPr>
        <a:xfrm>
          <a:off x="0" y="0"/>
          <a:ext cx="0" cy="0"/>
          <a:chOff x="0" y="0"/>
          <a:chExt cx="0" cy="0"/>
        </a:xfrm>
      </p:grpSpPr>
      <p:sp>
        <p:nvSpPr>
          <p:cNvPr id="7089" name="Google Shape;7089;gac282964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0" name="Google Shape;7090;gac282964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use any </a:t>
            </a:r>
            <a:endParaRPr>
              <a:solidFill>
                <a:schemeClr val="dk1"/>
              </a:solidFill>
            </a:endParaRPr>
          </a:p>
          <a:p>
            <a:pPr indent="0" lvl="0" marL="0" rtl="0" algn="l">
              <a:spcBef>
                <a:spcPts val="0"/>
              </a:spcBef>
              <a:spcAft>
                <a:spcPts val="0"/>
              </a:spcAft>
              <a:buNone/>
            </a:pPr>
            <a:r>
              <a:rPr lang="en">
                <a:solidFill>
                  <a:schemeClr val="dk1"/>
                </a:solidFill>
              </a:rPr>
              <a:t>OpenShift fits with and integrated into your organizations preferred toolchain - from coding to building to testing and deployment.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3" name="Shape 7153"/>
        <p:cNvGrpSpPr/>
        <p:nvPr/>
      </p:nvGrpSpPr>
      <p:grpSpPr>
        <a:xfrm>
          <a:off x="0" y="0"/>
          <a:ext cx="0" cy="0"/>
          <a:chOff x="0" y="0"/>
          <a:chExt cx="0" cy="0"/>
        </a:xfrm>
      </p:grpSpPr>
      <p:sp>
        <p:nvSpPr>
          <p:cNvPr id="7154" name="Google Shape;7154;ga270c50ee0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5" name="Google Shape;7155;ga270c50ee0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0" name="Shape 7160"/>
        <p:cNvGrpSpPr/>
        <p:nvPr/>
      </p:nvGrpSpPr>
      <p:grpSpPr>
        <a:xfrm>
          <a:off x="0" y="0"/>
          <a:ext cx="0" cy="0"/>
          <a:chOff x="0" y="0"/>
          <a:chExt cx="0" cy="0"/>
        </a:xfrm>
      </p:grpSpPr>
      <p:sp>
        <p:nvSpPr>
          <p:cNvPr id="7161" name="Google Shape;7161;ga270c50ee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2" name="Google Shape;7162;ga270c50ee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Modernization and MIgration Solutions allow you to evolve your infrastructure, applications, and process while achieving desired business outcomes. The family of solution help address problems of increasing costs and complexity associated with long-term commitments to proprietary infrastructure and application environments, while reducing the dependence on associated vendor roadmaps with limited options and narrow visions. The family of solutions offers a path for organizations moving to cloud-native application development using containers, automation, and other transformative technologies and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Let’s examine each of these three pillars and learn first hand how enterprises across the world have benefitted.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8" name="Shape 7168"/>
        <p:cNvGrpSpPr/>
        <p:nvPr/>
      </p:nvGrpSpPr>
      <p:grpSpPr>
        <a:xfrm>
          <a:off x="0" y="0"/>
          <a:ext cx="0" cy="0"/>
          <a:chOff x="0" y="0"/>
          <a:chExt cx="0" cy="0"/>
        </a:xfrm>
      </p:grpSpPr>
      <p:sp>
        <p:nvSpPr>
          <p:cNvPr id="7169" name="Google Shape;7169;gc2e390e46d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0" name="Google Shape;7170;gc2e390e46d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Modernization and MIgration Solutions allow you to evolve your infrastructure, applications, and process while achieving desired business outcomes. The family of solution help address problems of increasing costs and complexity associated with long-term commitments to proprietary infrastructure and application environments, while reducing the dependence on associated vendor roadmaps with limited options and narrow visions. The family of solutions offers a path for organizations moving to cloud-native application development using containers, automation, and other transformative technologies and practices.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Let’s examine each of these three pillars and learn first hand how enterprises across the world have benefitted.</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5" name="Shape 7175"/>
        <p:cNvGrpSpPr/>
        <p:nvPr/>
      </p:nvGrpSpPr>
      <p:grpSpPr>
        <a:xfrm>
          <a:off x="0" y="0"/>
          <a:ext cx="0" cy="0"/>
          <a:chOff x="0" y="0"/>
          <a:chExt cx="0" cy="0"/>
        </a:xfrm>
      </p:grpSpPr>
      <p:sp>
        <p:nvSpPr>
          <p:cNvPr id="7176" name="Google Shape;7176;g6329accf4b_0_4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7" name="Google Shape;7177;g6329accf4b_0_4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3" name="Shape 5893"/>
        <p:cNvGrpSpPr/>
        <p:nvPr/>
      </p:nvGrpSpPr>
      <p:grpSpPr>
        <a:xfrm>
          <a:off x="0" y="0"/>
          <a:ext cx="0" cy="0"/>
          <a:chOff x="0" y="0"/>
          <a:chExt cx="0" cy="0"/>
        </a:xfrm>
      </p:grpSpPr>
      <p:sp>
        <p:nvSpPr>
          <p:cNvPr id="5894" name="Google Shape;5894;gae18be574f_1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5" name="Google Shape;5895;gae18be574f_1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7" name="Shape 5907"/>
        <p:cNvGrpSpPr/>
        <p:nvPr/>
      </p:nvGrpSpPr>
      <p:grpSpPr>
        <a:xfrm>
          <a:off x="0" y="0"/>
          <a:ext cx="0" cy="0"/>
          <a:chOff x="0" y="0"/>
          <a:chExt cx="0" cy="0"/>
        </a:xfrm>
      </p:grpSpPr>
      <p:sp>
        <p:nvSpPr>
          <p:cNvPr id="5908" name="Google Shape;5908;ga2c453987d_0_8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09" name="Google Shape;5909;ga2c453987d_0_8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9" name="Shape 5919"/>
        <p:cNvGrpSpPr/>
        <p:nvPr/>
      </p:nvGrpSpPr>
      <p:grpSpPr>
        <a:xfrm>
          <a:off x="0" y="0"/>
          <a:ext cx="0" cy="0"/>
          <a:chOff x="0" y="0"/>
          <a:chExt cx="0" cy="0"/>
        </a:xfrm>
      </p:grpSpPr>
      <p:sp>
        <p:nvSpPr>
          <p:cNvPr id="5920" name="Google Shape;5920;gc6e6e32e1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1" name="Google Shape;5921;gc6e6e32e1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5" name="Shape 5935"/>
        <p:cNvGrpSpPr/>
        <p:nvPr/>
      </p:nvGrpSpPr>
      <p:grpSpPr>
        <a:xfrm>
          <a:off x="0" y="0"/>
          <a:ext cx="0" cy="0"/>
          <a:chOff x="0" y="0"/>
          <a:chExt cx="0" cy="0"/>
        </a:xfrm>
      </p:grpSpPr>
      <p:sp>
        <p:nvSpPr>
          <p:cNvPr id="5936" name="Google Shape;5936;g5420e5fddd_0_86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7" name="Google Shape;5937;g5420e5fddd_0_8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solidFill>
                  <a:schemeClr val="dk1"/>
                </a:solidFill>
                <a:latin typeface="Overpass"/>
                <a:ea typeface="Overpass"/>
                <a:cs typeface="Overpass"/>
                <a:sym typeface="Overpass"/>
              </a:rPr>
              <a:t>Industry has converged on Kubernetes and OpenShift no longer the defacto K8 distribution, customers have choice and we need to adapt the way we sell to our customers. With more and more power shifting to developers, its imperative we identify and work with them early in the sales cycle.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7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9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90.png"/><Relationship Id="rId4" Type="http://schemas.openxmlformats.org/officeDocument/2006/relationships/image" Target="../media/image93.png"/><Relationship Id="rId5" Type="http://schemas.openxmlformats.org/officeDocument/2006/relationships/image" Target="../media/image106.png"/><Relationship Id="rId6" Type="http://schemas.openxmlformats.org/officeDocument/2006/relationships/image" Target="../media/image105.png"/><Relationship Id="rId7" Type="http://schemas.openxmlformats.org/officeDocument/2006/relationships/image" Target="../media/image10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9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90.png"/><Relationship Id="rId4" Type="http://schemas.openxmlformats.org/officeDocument/2006/relationships/image" Target="../media/image110.png"/><Relationship Id="rId5" Type="http://schemas.openxmlformats.org/officeDocument/2006/relationships/image" Target="../media/image104.png"/><Relationship Id="rId6" Type="http://schemas.openxmlformats.org/officeDocument/2006/relationships/image" Target="../media/image111.png"/><Relationship Id="rId7" Type="http://schemas.openxmlformats.org/officeDocument/2006/relationships/image" Target="../media/image1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9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90.png"/><Relationship Id="rId4" Type="http://schemas.openxmlformats.org/officeDocument/2006/relationships/image" Target="../media/image113.png"/><Relationship Id="rId5" Type="http://schemas.openxmlformats.org/officeDocument/2006/relationships/image" Target="../media/image101.png"/><Relationship Id="rId6" Type="http://schemas.openxmlformats.org/officeDocument/2006/relationships/image" Target="../media/image107.png"/><Relationship Id="rId7" Type="http://schemas.openxmlformats.org/officeDocument/2006/relationships/image" Target="../media/image10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12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0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 Id="rId3" Type="http://schemas.openxmlformats.org/officeDocument/2006/relationships/image" Target="../media/image12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12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12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4.png"/><Relationship Id="rId3" Type="http://schemas.openxmlformats.org/officeDocument/2006/relationships/image" Target="../media/image10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33.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30.png"/><Relationship Id="rId4" Type="http://schemas.openxmlformats.org/officeDocument/2006/relationships/image" Target="../media/image132.png"/><Relationship Id="rId5" Type="http://schemas.openxmlformats.org/officeDocument/2006/relationships/image" Target="../media/image131.png"/><Relationship Id="rId6" Type="http://schemas.openxmlformats.org/officeDocument/2006/relationships/image" Target="../media/image138.png"/><Relationship Id="rId7" Type="http://schemas.openxmlformats.org/officeDocument/2006/relationships/image" Target="../media/image1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33.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50.png"/><Relationship Id="rId4" Type="http://schemas.openxmlformats.org/officeDocument/2006/relationships/image" Target="../media/image141.png"/><Relationship Id="rId5" Type="http://schemas.openxmlformats.org/officeDocument/2006/relationships/image" Target="../media/image140.png"/><Relationship Id="rId6" Type="http://schemas.openxmlformats.org/officeDocument/2006/relationships/image" Target="../media/image148.png"/><Relationship Id="rId7" Type="http://schemas.openxmlformats.org/officeDocument/2006/relationships/image" Target="../media/image13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3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54.png"/><Relationship Id="rId4" Type="http://schemas.openxmlformats.org/officeDocument/2006/relationships/image" Target="../media/image156.png"/><Relationship Id="rId5" Type="http://schemas.openxmlformats.org/officeDocument/2006/relationships/image" Target="../media/image146.png"/><Relationship Id="rId6" Type="http://schemas.openxmlformats.org/officeDocument/2006/relationships/image" Target="../media/image144.png"/><Relationship Id="rId7" Type="http://schemas.openxmlformats.org/officeDocument/2006/relationships/image" Target="../media/image13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png"/><Relationship Id="rId3" Type="http://schemas.openxmlformats.org/officeDocument/2006/relationships/image" Target="../media/image135.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png"/><Relationship Id="rId3" Type="http://schemas.openxmlformats.org/officeDocument/2006/relationships/image" Target="../media/image15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 Id="rId3" Type="http://schemas.openxmlformats.org/officeDocument/2006/relationships/image" Target="../media/image135.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 Id="rId3" Type="http://schemas.openxmlformats.org/officeDocument/2006/relationships/image" Target="../media/image135.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35.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 Id="rId3" Type="http://schemas.openxmlformats.org/officeDocument/2006/relationships/image" Target="../media/image1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 Id="rId3" Type="http://schemas.openxmlformats.org/officeDocument/2006/relationships/image" Target="../media/image15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 Id="rId3" Type="http://schemas.openxmlformats.org/officeDocument/2006/relationships/image" Target="../media/image16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66.png"/><Relationship Id="rId4" Type="http://schemas.openxmlformats.org/officeDocument/2006/relationships/image" Target="../media/image180.png"/><Relationship Id="rId5" Type="http://schemas.openxmlformats.org/officeDocument/2006/relationships/image" Target="../media/image258.png"/><Relationship Id="rId6" Type="http://schemas.openxmlformats.org/officeDocument/2006/relationships/image" Target="../media/image171.png"/><Relationship Id="rId7" Type="http://schemas.openxmlformats.org/officeDocument/2006/relationships/image" Target="../media/image16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 Id="rId3" Type="http://schemas.openxmlformats.org/officeDocument/2006/relationships/image" Target="../media/image166.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9.png"/><Relationship Id="rId3" Type="http://schemas.openxmlformats.org/officeDocument/2006/relationships/image" Target="../media/image166.png"/><Relationship Id="rId4" Type="http://schemas.openxmlformats.org/officeDocument/2006/relationships/image" Target="../media/image170.pn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image" Target="../media/image173.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4.png"/><Relationship Id="rId3" Type="http://schemas.openxmlformats.org/officeDocument/2006/relationships/image" Target="../media/image166.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2.png"/><Relationship Id="rId3" Type="http://schemas.openxmlformats.org/officeDocument/2006/relationships/image" Target="../media/image166.png"/><Relationship Id="rId4" Type="http://schemas.openxmlformats.org/officeDocument/2006/relationships/image" Target="../media/image187.png"/><Relationship Id="rId5" Type="http://schemas.openxmlformats.org/officeDocument/2006/relationships/image" Target="../media/image183.png"/><Relationship Id="rId6" Type="http://schemas.openxmlformats.org/officeDocument/2006/relationships/image" Target="../media/image179.png"/><Relationship Id="rId7" Type="http://schemas.openxmlformats.org/officeDocument/2006/relationships/image" Target="../media/image18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8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8.png"/><Relationship Id="rId3" Type="http://schemas.openxmlformats.org/officeDocument/2006/relationships/image" Target="../media/image17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1.png"/><Relationship Id="rId3" Type="http://schemas.openxmlformats.org/officeDocument/2006/relationships/image" Target="../media/image188.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6.png"/><Relationship Id="rId3" Type="http://schemas.openxmlformats.org/officeDocument/2006/relationships/image" Target="../media/image188.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0.png"/><Relationship Id="rId3" Type="http://schemas.openxmlformats.org/officeDocument/2006/relationships/image" Target="../media/image18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 Id="rId3" Type="http://schemas.openxmlformats.org/officeDocument/2006/relationships/image" Target="../media/image177.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 Id="rId3" Type="http://schemas.openxmlformats.org/officeDocument/2006/relationships/image" Target="../media/image19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 Id="rId3" Type="http://schemas.openxmlformats.org/officeDocument/2006/relationships/image" Target="../media/image19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 Id="rId3" Type="http://schemas.openxmlformats.org/officeDocument/2006/relationships/image" Target="../media/image19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 Id="rId3" Type="http://schemas.openxmlformats.org/officeDocument/2006/relationships/image" Target="../media/image19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8.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5.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6.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5.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1.png"/><Relationship Id="rId3" Type="http://schemas.openxmlformats.org/officeDocument/2006/relationships/image" Target="../media/image200.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7.png"/><Relationship Id="rId3" Type="http://schemas.openxmlformats.org/officeDocument/2006/relationships/image" Target="../media/image200.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203.png"/><Relationship Id="rId7" Type="http://schemas.openxmlformats.org/officeDocument/2006/relationships/image" Target="../media/image19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8.png"/><Relationship Id="rId3" Type="http://schemas.openxmlformats.org/officeDocument/2006/relationships/image" Target="../media/image20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8.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6.png"/><Relationship Id="rId3" Type="http://schemas.openxmlformats.org/officeDocument/2006/relationships/image" Target="../media/image200.png"/><Relationship Id="rId4" Type="http://schemas.openxmlformats.org/officeDocument/2006/relationships/image" Target="../media/image204.png"/><Relationship Id="rId5" Type="http://schemas.openxmlformats.org/officeDocument/2006/relationships/image" Target="../media/image202.png"/><Relationship Id="rId6" Type="http://schemas.openxmlformats.org/officeDocument/2006/relationships/image" Target="../media/image210.png"/><Relationship Id="rId7" Type="http://schemas.openxmlformats.org/officeDocument/2006/relationships/image" Target="../media/image206.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5.png"/><Relationship Id="rId3" Type="http://schemas.openxmlformats.org/officeDocument/2006/relationships/image" Target="../media/image200.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8.png"/><Relationship Id="rId3" Type="http://schemas.openxmlformats.org/officeDocument/2006/relationships/image" Target="../media/image200.png"/><Relationship Id="rId4" Type="http://schemas.openxmlformats.org/officeDocument/2006/relationships/image" Target="../media/image217.png"/><Relationship Id="rId5" Type="http://schemas.openxmlformats.org/officeDocument/2006/relationships/image" Target="../media/image213.png"/><Relationship Id="rId6" Type="http://schemas.openxmlformats.org/officeDocument/2006/relationships/image" Target="../media/image207.png"/><Relationship Id="rId7" Type="http://schemas.openxmlformats.org/officeDocument/2006/relationships/image" Target="../media/image22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2.png"/><Relationship Id="rId3" Type="http://schemas.openxmlformats.org/officeDocument/2006/relationships/image" Target="../media/image209.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5.png"/><Relationship Id="rId3" Type="http://schemas.openxmlformats.org/officeDocument/2006/relationships/image" Target="../media/image214.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1.png"/><Relationship Id="rId3" Type="http://schemas.openxmlformats.org/officeDocument/2006/relationships/image" Target="../media/image209.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png"/><Relationship Id="rId3" Type="http://schemas.openxmlformats.org/officeDocument/2006/relationships/image" Target="../media/image209.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0.png"/><Relationship Id="rId3" Type="http://schemas.openxmlformats.org/officeDocument/2006/relationships/image" Target="../media/image209.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3.png"/><Relationship Id="rId3" Type="http://schemas.openxmlformats.org/officeDocument/2006/relationships/image" Target="../media/image21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 Id="rId3" Type="http://schemas.openxmlformats.org/officeDocument/2006/relationships/image" Target="../media/image226.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 Id="rId3" Type="http://schemas.openxmlformats.org/officeDocument/2006/relationships/image" Target="../media/image22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 Id="rId3" Type="http://schemas.openxmlformats.org/officeDocument/2006/relationships/image" Target="../media/image22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 Id="rId3" Type="http://schemas.openxmlformats.org/officeDocument/2006/relationships/image" Target="../media/image22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4.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8.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5.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6.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2.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9.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9.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7.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6.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6.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9.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9.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5.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4.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5.png"/><Relationship Id="rId3" Type="http://schemas.openxmlformats.org/officeDocument/2006/relationships/image" Target="../media/image250.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3.png"/><Relationship Id="rId3" Type="http://schemas.openxmlformats.org/officeDocument/2006/relationships/image" Target="../media/image24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0.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0.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0.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1.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5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51.png"/><Relationship Id="rId4" Type="http://schemas.openxmlformats.org/officeDocument/2006/relationships/image" Target="../media/image252.png"/><Relationship Id="rId5" Type="http://schemas.openxmlformats.org/officeDocument/2006/relationships/image" Target="../media/image257.png"/><Relationship Id="rId6" Type="http://schemas.openxmlformats.org/officeDocument/2006/relationships/image" Target="../media/image262.png"/><Relationship Id="rId7" Type="http://schemas.openxmlformats.org/officeDocument/2006/relationships/image" Target="../media/image253.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9.png"/><Relationship Id="rId3" Type="http://schemas.openxmlformats.org/officeDocument/2006/relationships/image" Target="../media/image25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png"/><Relationship Id="rId3" Type="http://schemas.openxmlformats.org/officeDocument/2006/relationships/image" Target="../media/image251.png"/><Relationship Id="rId4" Type="http://schemas.openxmlformats.org/officeDocument/2006/relationships/image" Target="../media/image256.png"/><Relationship Id="rId5" Type="http://schemas.openxmlformats.org/officeDocument/2006/relationships/image" Target="../media/image261.png"/><Relationship Id="rId6" Type="http://schemas.openxmlformats.org/officeDocument/2006/relationships/image" Target="../media/image255.png"/><Relationship Id="rId7" Type="http://schemas.openxmlformats.org/officeDocument/2006/relationships/image" Target="../media/image274.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6.png"/><Relationship Id="rId3" Type="http://schemas.openxmlformats.org/officeDocument/2006/relationships/image" Target="../media/image25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6.png"/><Relationship Id="rId3" Type="http://schemas.openxmlformats.org/officeDocument/2006/relationships/image" Target="../media/image251.png"/><Relationship Id="rId4" Type="http://schemas.openxmlformats.org/officeDocument/2006/relationships/image" Target="../media/image263.png"/><Relationship Id="rId5" Type="http://schemas.openxmlformats.org/officeDocument/2006/relationships/image" Target="../media/image277.png"/><Relationship Id="rId6" Type="http://schemas.openxmlformats.org/officeDocument/2006/relationships/image" Target="../media/image265.png"/><Relationship Id="rId7" Type="http://schemas.openxmlformats.org/officeDocument/2006/relationships/image" Target="../media/image27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9.png"/><Relationship Id="rId3" Type="http://schemas.openxmlformats.org/officeDocument/2006/relationships/image" Target="../media/image264.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7.png"/><Relationship Id="rId3" Type="http://schemas.openxmlformats.org/officeDocument/2006/relationships/image" Target="../media/image268.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0.png"/><Relationship Id="rId3" Type="http://schemas.openxmlformats.org/officeDocument/2006/relationships/image" Target="../media/image264.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1.png"/><Relationship Id="rId3" Type="http://schemas.openxmlformats.org/officeDocument/2006/relationships/image" Target="../media/image264.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5.png"/><Relationship Id="rId3" Type="http://schemas.openxmlformats.org/officeDocument/2006/relationships/image" Target="../media/image264.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6.png"/><Relationship Id="rId3" Type="http://schemas.openxmlformats.org/officeDocument/2006/relationships/image" Target="../media/image26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4.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8.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9.png"/><Relationship Id="rId3" Type="http://schemas.openxmlformats.org/officeDocument/2006/relationships/image" Target="../media/image278.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9.png"/><Relationship Id="rId3" Type="http://schemas.openxmlformats.org/officeDocument/2006/relationships/image" Target="../media/image278.png"/><Relationship Id="rId4" Type="http://schemas.openxmlformats.org/officeDocument/2006/relationships/image" Target="../media/image281.png"/><Relationship Id="rId5" Type="http://schemas.openxmlformats.org/officeDocument/2006/relationships/image" Target="../media/image285.png"/><Relationship Id="rId6" Type="http://schemas.openxmlformats.org/officeDocument/2006/relationships/image" Target="../media/image290.png"/><Relationship Id="rId7" Type="http://schemas.openxmlformats.org/officeDocument/2006/relationships/image" Target="../media/image283.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7.png"/><Relationship Id="rId3" Type="http://schemas.openxmlformats.org/officeDocument/2006/relationships/image" Target="../media/image27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6.png"/><Relationship Id="rId3" Type="http://schemas.openxmlformats.org/officeDocument/2006/relationships/image" Target="../media/image278.png"/><Relationship Id="rId4" Type="http://schemas.openxmlformats.org/officeDocument/2006/relationships/image" Target="../media/image280.png"/><Relationship Id="rId5" Type="http://schemas.openxmlformats.org/officeDocument/2006/relationships/image" Target="../media/image287.png"/><Relationship Id="rId6" Type="http://schemas.openxmlformats.org/officeDocument/2006/relationships/image" Target="../media/image284.png"/><Relationship Id="rId7" Type="http://schemas.openxmlformats.org/officeDocument/2006/relationships/image" Target="../media/image28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2.png"/><Relationship Id="rId3" Type="http://schemas.openxmlformats.org/officeDocument/2006/relationships/image" Target="../media/image278.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2.png"/><Relationship Id="rId3" Type="http://schemas.openxmlformats.org/officeDocument/2006/relationships/image" Target="../media/image278.png"/><Relationship Id="rId4" Type="http://schemas.openxmlformats.org/officeDocument/2006/relationships/image" Target="../media/image293.png"/><Relationship Id="rId5" Type="http://schemas.openxmlformats.org/officeDocument/2006/relationships/image" Target="../media/image294.png"/><Relationship Id="rId6" Type="http://schemas.openxmlformats.org/officeDocument/2006/relationships/image" Target="../media/image292.png"/><Relationship Id="rId7" Type="http://schemas.openxmlformats.org/officeDocument/2006/relationships/image" Target="../media/image289.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1.png"/><Relationship Id="rId3" Type="http://schemas.openxmlformats.org/officeDocument/2006/relationships/image" Target="../media/image29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0.png"/><Relationship Id="rId3" Type="http://schemas.openxmlformats.org/officeDocument/2006/relationships/image" Target="../media/image296.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5.png"/><Relationship Id="rId3" Type="http://schemas.openxmlformats.org/officeDocument/2006/relationships/image" Target="../media/image298.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3.png"/><Relationship Id="rId3" Type="http://schemas.openxmlformats.org/officeDocument/2006/relationships/image" Target="../media/image29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 Id="rId3" Type="http://schemas.openxmlformats.org/officeDocument/2006/relationships/image" Target="../media/image298.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1.png"/><Relationship Id="rId3" Type="http://schemas.openxmlformats.org/officeDocument/2006/relationships/image" Target="../media/image296.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8.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6.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6.png"/><Relationship Id="rId3" Type="http://schemas.openxmlformats.org/officeDocument/2006/relationships/image" Target="../media/image299.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5.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0.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2.png"/><Relationship Id="rId3" Type="http://schemas.openxmlformats.org/officeDocument/2006/relationships/image" Target="../media/image308.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2.png"/><Relationship Id="rId3" Type="http://schemas.openxmlformats.org/officeDocument/2006/relationships/image" Target="../media/image30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6.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3.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5.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7.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7.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7.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2.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7.png"/><Relationship Id="rId3" Type="http://schemas.openxmlformats.org/officeDocument/2006/relationships/image" Target="../media/image3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4.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8.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0.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6.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1.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8.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5.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7.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7.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4.png"/><Relationship Id="rId3" Type="http://schemas.openxmlformats.org/officeDocument/2006/relationships/image" Target="../media/image329.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4.png"/><Relationship Id="rId3" Type="http://schemas.openxmlformats.org/officeDocument/2006/relationships/image" Target="../media/image329.png"/><Relationship Id="rId4" Type="http://schemas.openxmlformats.org/officeDocument/2006/relationships/image" Target="../media/image330.png"/><Relationship Id="rId5" Type="http://schemas.openxmlformats.org/officeDocument/2006/relationships/image" Target="../media/image344.png"/><Relationship Id="rId6" Type="http://schemas.openxmlformats.org/officeDocument/2006/relationships/image" Target="../media/image337.png"/><Relationship Id="rId7" Type="http://schemas.openxmlformats.org/officeDocument/2006/relationships/image" Target="../media/image335.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9.png"/><Relationship Id="rId3" Type="http://schemas.openxmlformats.org/officeDocument/2006/relationships/image" Target="../media/image329.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2.png"/><Relationship Id="rId3" Type="http://schemas.openxmlformats.org/officeDocument/2006/relationships/image" Target="../media/image329.png"/><Relationship Id="rId4" Type="http://schemas.openxmlformats.org/officeDocument/2006/relationships/image" Target="../media/image336.png"/><Relationship Id="rId5" Type="http://schemas.openxmlformats.org/officeDocument/2006/relationships/image" Target="../media/image334.png"/><Relationship Id="rId6" Type="http://schemas.openxmlformats.org/officeDocument/2006/relationships/image" Target="../media/image343.png"/><Relationship Id="rId7" Type="http://schemas.openxmlformats.org/officeDocument/2006/relationships/image" Target="../media/image340.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8.png"/><Relationship Id="rId3" Type="http://schemas.openxmlformats.org/officeDocument/2006/relationships/image" Target="../media/image3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8.png"/><Relationship Id="rId3" Type="http://schemas.openxmlformats.org/officeDocument/2006/relationships/image" Target="../media/image329.png"/><Relationship Id="rId4" Type="http://schemas.openxmlformats.org/officeDocument/2006/relationships/image" Target="../media/image345.png"/><Relationship Id="rId5" Type="http://schemas.openxmlformats.org/officeDocument/2006/relationships/image" Target="../media/image348.png"/><Relationship Id="rId6" Type="http://schemas.openxmlformats.org/officeDocument/2006/relationships/image" Target="../media/image352.png"/><Relationship Id="rId7" Type="http://schemas.openxmlformats.org/officeDocument/2006/relationships/image" Target="../media/image341.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6.png"/><Relationship Id="rId3" Type="http://schemas.openxmlformats.org/officeDocument/2006/relationships/image" Target="../media/image347.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1.png"/><Relationship Id="rId3" Type="http://schemas.openxmlformats.org/officeDocument/2006/relationships/image" Target="../media/image349.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0.png"/><Relationship Id="rId3" Type="http://schemas.openxmlformats.org/officeDocument/2006/relationships/image" Target="../media/image347.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4.png"/><Relationship Id="rId3" Type="http://schemas.openxmlformats.org/officeDocument/2006/relationships/image" Target="../media/image347.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3.png"/><Relationship Id="rId3" Type="http://schemas.openxmlformats.org/officeDocument/2006/relationships/image" Target="../media/image347.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6.png"/><Relationship Id="rId3" Type="http://schemas.openxmlformats.org/officeDocument/2006/relationships/image" Target="../media/image349.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7.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9.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37.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9.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5.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7.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0.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7.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4.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7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1.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5.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2.png"/><Relationship Id="rId3" Type="http://schemas.openxmlformats.org/officeDocument/2006/relationships/image" Target="../media/image359.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3.png"/><Relationship Id="rId3" Type="http://schemas.openxmlformats.org/officeDocument/2006/relationships/image" Target="../media/image359.png"/><Relationship Id="rId4" Type="http://schemas.openxmlformats.org/officeDocument/2006/relationships/image" Target="../media/image358.png"/><Relationship Id="rId5" Type="http://schemas.openxmlformats.org/officeDocument/2006/relationships/image" Target="../media/image376.png"/><Relationship Id="rId6" Type="http://schemas.openxmlformats.org/officeDocument/2006/relationships/image" Target="../media/image366.png"/><Relationship Id="rId7" Type="http://schemas.openxmlformats.org/officeDocument/2006/relationships/image" Target="../media/image370.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9.png"/><Relationship Id="rId3" Type="http://schemas.openxmlformats.org/officeDocument/2006/relationships/image" Target="../media/image359.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4.png"/><Relationship Id="rId3" Type="http://schemas.openxmlformats.org/officeDocument/2006/relationships/image" Target="../media/image359.png"/><Relationship Id="rId4" Type="http://schemas.openxmlformats.org/officeDocument/2006/relationships/image" Target="../media/image373.png"/><Relationship Id="rId5" Type="http://schemas.openxmlformats.org/officeDocument/2006/relationships/image" Target="../media/image384.png"/><Relationship Id="rId6" Type="http://schemas.openxmlformats.org/officeDocument/2006/relationships/image" Target="../media/image381.png"/><Relationship Id="rId7" Type="http://schemas.openxmlformats.org/officeDocument/2006/relationships/image" Target="../media/image378.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2.png"/><Relationship Id="rId3" Type="http://schemas.openxmlformats.org/officeDocument/2006/relationships/image" Target="../media/image359.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1.png"/><Relationship Id="rId3" Type="http://schemas.openxmlformats.org/officeDocument/2006/relationships/image" Target="../media/image359.png"/><Relationship Id="rId4" Type="http://schemas.openxmlformats.org/officeDocument/2006/relationships/image" Target="../media/image368.png"/><Relationship Id="rId5" Type="http://schemas.openxmlformats.org/officeDocument/2006/relationships/image" Target="../media/image389.png"/><Relationship Id="rId6" Type="http://schemas.openxmlformats.org/officeDocument/2006/relationships/image" Target="../media/image382.png"/><Relationship Id="rId7" Type="http://schemas.openxmlformats.org/officeDocument/2006/relationships/image" Target="../media/image385.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7.png"/><Relationship Id="rId3" Type="http://schemas.openxmlformats.org/officeDocument/2006/relationships/image" Target="../media/image383.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7.png"/><Relationship Id="rId3" Type="http://schemas.openxmlformats.org/officeDocument/2006/relationships/image" Target="../media/image38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8.png"/><Relationship Id="rId3" Type="http://schemas.openxmlformats.org/officeDocument/2006/relationships/image" Target="../media/image38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0.png"/><Relationship Id="rId3" Type="http://schemas.openxmlformats.org/officeDocument/2006/relationships/image" Target="../media/image383.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6.png"/><Relationship Id="rId3" Type="http://schemas.openxmlformats.org/officeDocument/2006/relationships/image" Target="../media/image383.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3.png"/><Relationship Id="rId3" Type="http://schemas.openxmlformats.org/officeDocument/2006/relationships/image" Target="../media/image380.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 Id="rId3" Type="http://schemas.openxmlformats.org/officeDocument/2006/relationships/image" Target="../media/image392.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 Id="rId3" Type="http://schemas.openxmlformats.org/officeDocument/2006/relationships/image" Target="../media/image39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 Id="rId3" Type="http://schemas.openxmlformats.org/officeDocument/2006/relationships/image" Target="../media/image398.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 Id="rId3" Type="http://schemas.openxmlformats.org/officeDocument/2006/relationships/image" Target="../media/image398.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0.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83.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4.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1.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00.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6.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00.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97.png"/><Relationship Id="rId3" Type="http://schemas.openxmlformats.org/officeDocument/2006/relationships/image" Target="../media/image395.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97.png"/><Relationship Id="rId3" Type="http://schemas.openxmlformats.org/officeDocument/2006/relationships/image" Target="../media/image395.png"/><Relationship Id="rId4" Type="http://schemas.openxmlformats.org/officeDocument/2006/relationships/image" Target="../media/image402.png"/><Relationship Id="rId5" Type="http://schemas.openxmlformats.org/officeDocument/2006/relationships/image" Target="../media/image410.png"/><Relationship Id="rId6" Type="http://schemas.openxmlformats.org/officeDocument/2006/relationships/image" Target="../media/image399.png"/><Relationship Id="rId7" Type="http://schemas.openxmlformats.org/officeDocument/2006/relationships/image" Target="../media/image40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1.png"/><Relationship Id="rId3" Type="http://schemas.openxmlformats.org/officeDocument/2006/relationships/image" Target="../media/image395.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7.png"/><Relationship Id="rId3" Type="http://schemas.openxmlformats.org/officeDocument/2006/relationships/image" Target="../media/image395.png"/><Relationship Id="rId4" Type="http://schemas.openxmlformats.org/officeDocument/2006/relationships/image" Target="../media/image405.png"/><Relationship Id="rId5" Type="http://schemas.openxmlformats.org/officeDocument/2006/relationships/image" Target="../media/image416.png"/><Relationship Id="rId6" Type="http://schemas.openxmlformats.org/officeDocument/2006/relationships/image" Target="../media/image409.png"/><Relationship Id="rId7" Type="http://schemas.openxmlformats.org/officeDocument/2006/relationships/image" Target="../media/image408.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2.png"/><Relationship Id="rId3" Type="http://schemas.openxmlformats.org/officeDocument/2006/relationships/image" Target="../media/image395.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2.png"/><Relationship Id="rId3" Type="http://schemas.openxmlformats.org/officeDocument/2006/relationships/image" Target="../media/image395.png"/><Relationship Id="rId4" Type="http://schemas.openxmlformats.org/officeDocument/2006/relationships/image" Target="../media/image412.png"/><Relationship Id="rId5" Type="http://schemas.openxmlformats.org/officeDocument/2006/relationships/image" Target="../media/image413.png"/><Relationship Id="rId6" Type="http://schemas.openxmlformats.org/officeDocument/2006/relationships/image" Target="../media/image406.png"/><Relationship Id="rId7" Type="http://schemas.openxmlformats.org/officeDocument/2006/relationships/image" Target="../media/image411.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4.png"/><Relationship Id="rId3" Type="http://schemas.openxmlformats.org/officeDocument/2006/relationships/image" Target="../media/image407.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4.png"/><Relationship Id="rId3" Type="http://schemas.openxmlformats.org/officeDocument/2006/relationships/image" Target="../media/image407.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8.png"/><Relationship Id="rId3" Type="http://schemas.openxmlformats.org/officeDocument/2006/relationships/image" Target="../media/image414.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5.png"/><Relationship Id="rId3" Type="http://schemas.openxmlformats.org/officeDocument/2006/relationships/image" Target="../media/image407.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6.png"/><Relationship Id="rId3" Type="http://schemas.openxmlformats.org/officeDocument/2006/relationships/image" Target="../media/image407.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9.png"/><Relationship Id="rId3" Type="http://schemas.openxmlformats.org/officeDocument/2006/relationships/image" Target="../media/image40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3.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34.png"/><Relationship Id="rId3" Type="http://schemas.openxmlformats.org/officeDocument/2006/relationships/image" Target="../media/image414.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7.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4.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0.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4.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21.png"/><Relationship Id="rId3" Type="http://schemas.openxmlformats.org/officeDocument/2006/relationships/image" Target="../media/image430.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21.png"/><Relationship Id="rId3" Type="http://schemas.openxmlformats.org/officeDocument/2006/relationships/image" Target="../media/image430.png"/><Relationship Id="rId4" Type="http://schemas.openxmlformats.org/officeDocument/2006/relationships/image" Target="../media/image428.png"/><Relationship Id="rId5" Type="http://schemas.openxmlformats.org/officeDocument/2006/relationships/image" Target="../media/image427.png"/><Relationship Id="rId6" Type="http://schemas.openxmlformats.org/officeDocument/2006/relationships/image" Target="../media/image431.png"/><Relationship Id="rId7" Type="http://schemas.openxmlformats.org/officeDocument/2006/relationships/image" Target="../media/image423.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29.png"/><Relationship Id="rId3" Type="http://schemas.openxmlformats.org/officeDocument/2006/relationships/image" Target="../media/image430.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2.png"/><Relationship Id="rId3" Type="http://schemas.openxmlformats.org/officeDocument/2006/relationships/image" Target="../media/image430.png"/><Relationship Id="rId4" Type="http://schemas.openxmlformats.org/officeDocument/2006/relationships/image" Target="../media/image425.png"/><Relationship Id="rId5" Type="http://schemas.openxmlformats.org/officeDocument/2006/relationships/image" Target="../media/image435.png"/><Relationship Id="rId6" Type="http://schemas.openxmlformats.org/officeDocument/2006/relationships/image" Target="../media/image444.png"/><Relationship Id="rId7" Type="http://schemas.openxmlformats.org/officeDocument/2006/relationships/image" Target="../media/image438.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3.png"/><Relationship Id="rId3" Type="http://schemas.openxmlformats.org/officeDocument/2006/relationships/image" Target="../media/image4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3.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3.png"/><Relationship Id="rId3" Type="http://schemas.openxmlformats.org/officeDocument/2006/relationships/image" Target="../media/image430.png"/><Relationship Id="rId4" Type="http://schemas.openxmlformats.org/officeDocument/2006/relationships/image" Target="../media/image441.png"/><Relationship Id="rId5" Type="http://schemas.openxmlformats.org/officeDocument/2006/relationships/image" Target="../media/image437.png"/><Relationship Id="rId6" Type="http://schemas.openxmlformats.org/officeDocument/2006/relationships/image" Target="../media/image447.png"/><Relationship Id="rId7" Type="http://schemas.openxmlformats.org/officeDocument/2006/relationships/image" Target="../media/image436.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2.png"/><Relationship Id="rId3" Type="http://schemas.openxmlformats.org/officeDocument/2006/relationships/image" Target="../media/image450.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0.png"/><Relationship Id="rId3" Type="http://schemas.openxmlformats.org/officeDocument/2006/relationships/image" Target="../media/image448.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9.png"/><Relationship Id="rId3" Type="http://schemas.openxmlformats.org/officeDocument/2006/relationships/image" Target="../media/image450.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5.png"/><Relationship Id="rId3" Type="http://schemas.openxmlformats.org/officeDocument/2006/relationships/image" Target="../media/image450.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6.png"/><Relationship Id="rId3" Type="http://schemas.openxmlformats.org/officeDocument/2006/relationships/image" Target="../media/image450.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3.png"/><Relationship Id="rId3" Type="http://schemas.openxmlformats.org/officeDocument/2006/relationships/image" Target="../media/image448.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50.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43.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6.png"/><Relationship Id="rId7"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60.png"/><Relationship Id="rId6" Type="http://schemas.openxmlformats.org/officeDocument/2006/relationships/image" Target="../media/image63.png"/><Relationship Id="rId7" Type="http://schemas.openxmlformats.org/officeDocument/2006/relationships/image" Target="../media/image6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7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6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6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7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7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7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7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7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8" name="Shape 8"/>
        <p:cNvGrpSpPr/>
        <p:nvPr/>
      </p:nvGrpSpPr>
      <p:grpSpPr>
        <a:xfrm>
          <a:off x="0" y="0"/>
          <a:ext cx="0" cy="0"/>
          <a:chOff x="0" y="0"/>
          <a:chExt cx="0" cy="0"/>
        </a:xfrm>
      </p:grpSpPr>
      <p:sp>
        <p:nvSpPr>
          <p:cNvPr id="9" name="Google Shape;9;p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 name="Google Shape;10;p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11" name="Google Shape;11;p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12" name="Google Shape;12;p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 name="Google Shape;13;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5" name="Google Shape;15;p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 name="Google Shape;16;p2"/>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6" name="Google Shape;106;p1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7" name="Google Shape;107;p1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8" name="Google Shape;108;p1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109" name="Google Shape;109;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10" name="Google Shape;110;p1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1" name="Google Shape;111;p1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2" name="Google Shape;112;p1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1">
  <p:cSld name="CUSTOM_4_20_2">
    <p:bg>
      <p:bgPr>
        <a:solidFill>
          <a:srgbClr val="353535"/>
        </a:solidFill>
      </p:bgPr>
    </p:bg>
    <p:spTree>
      <p:nvGrpSpPr>
        <p:cNvPr id="1236" name="Shape 1236"/>
        <p:cNvGrpSpPr/>
        <p:nvPr/>
      </p:nvGrpSpPr>
      <p:grpSpPr>
        <a:xfrm>
          <a:off x="0" y="0"/>
          <a:ext cx="0" cy="0"/>
          <a:chOff x="0" y="0"/>
          <a:chExt cx="0" cy="0"/>
        </a:xfrm>
      </p:grpSpPr>
      <p:sp>
        <p:nvSpPr>
          <p:cNvPr id="1237" name="Google Shape;1237;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cxnSp>
        <p:nvCxnSpPr>
          <p:cNvPr id="1238" name="Google Shape;1238;p1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39" name="Google Shape;1239;p10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40" name="Google Shape;1240;p10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41" name="Google Shape;1241;p102"/>
          <p:cNvSpPr/>
          <p:nvPr/>
        </p:nvSpPr>
        <p:spPr>
          <a:xfrm>
            <a:off x="3901500" y="2473638"/>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7803000" y="2473650"/>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43" name="Google Shape;1243;p102"/>
          <p:cNvSpPr/>
          <p:nvPr/>
        </p:nvSpPr>
        <p:spPr>
          <a:xfrm>
            <a:off x="0" y="2473650"/>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244" name="Google Shape;1244;p102"/>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2"/>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2"/>
          <p:cNvSpPr txBox="1"/>
          <p:nvPr>
            <p:ph idx="3"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1247" name="Google Shape;1247;p102"/>
          <p:cNvSpPr txBox="1"/>
          <p:nvPr>
            <p:ph idx="4"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1248" name="Google Shape;1248;p102"/>
          <p:cNvSpPr txBox="1"/>
          <p:nvPr>
            <p:ph idx="5"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1249" name="Google Shape;1249;p10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sp>
        <p:nvSpPr>
          <p:cNvPr id="1250" name="Google Shape;1250;p10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pic>
        <p:nvPicPr>
          <p:cNvPr id="1251" name="Google Shape;1251;p10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252" name="Google Shape;1252;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1">
  <p:cSld name="CUSTOM_4_8_1">
    <p:bg>
      <p:bgPr>
        <a:solidFill>
          <a:srgbClr val="353535"/>
        </a:solidFill>
      </p:bgPr>
    </p:bg>
    <p:spTree>
      <p:nvGrpSpPr>
        <p:cNvPr id="1253" name="Shape 1253"/>
        <p:cNvGrpSpPr/>
        <p:nvPr/>
      </p:nvGrpSpPr>
      <p:grpSpPr>
        <a:xfrm>
          <a:off x="0" y="0"/>
          <a:ext cx="0" cy="0"/>
          <a:chOff x="0" y="0"/>
          <a:chExt cx="0" cy="0"/>
        </a:xfrm>
      </p:grpSpPr>
      <p:pic>
        <p:nvPicPr>
          <p:cNvPr id="1254" name="Google Shape;1254;p103"/>
          <p:cNvPicPr preferRelativeResize="0"/>
          <p:nvPr/>
        </p:nvPicPr>
        <p:blipFill rotWithShape="1">
          <a:blip r:embed="rId2">
            <a:alphaModFix/>
          </a:blip>
          <a:srcRect b="0" l="0" r="0" t="0"/>
          <a:stretch/>
        </p:blipFill>
        <p:spPr>
          <a:xfrm>
            <a:off x="6413275" y="2044900"/>
            <a:ext cx="731700" cy="731678"/>
          </a:xfrm>
          <a:prstGeom prst="rect">
            <a:avLst/>
          </a:prstGeom>
          <a:noFill/>
          <a:ln>
            <a:noFill/>
          </a:ln>
        </p:spPr>
      </p:pic>
      <p:pic>
        <p:nvPicPr>
          <p:cNvPr id="1255" name="Google Shape;1255;p103"/>
          <p:cNvPicPr preferRelativeResize="0"/>
          <p:nvPr/>
        </p:nvPicPr>
        <p:blipFill rotWithShape="1">
          <a:blip r:embed="rId2">
            <a:alphaModFix/>
          </a:blip>
          <a:srcRect b="0" l="0" r="0" t="0"/>
          <a:stretch/>
        </p:blipFill>
        <p:spPr>
          <a:xfrm>
            <a:off x="1227075" y="2044900"/>
            <a:ext cx="731700" cy="731678"/>
          </a:xfrm>
          <a:prstGeom prst="rect">
            <a:avLst/>
          </a:prstGeom>
          <a:noFill/>
          <a:ln>
            <a:noFill/>
          </a:ln>
        </p:spPr>
      </p:pic>
      <p:cxnSp>
        <p:nvCxnSpPr>
          <p:cNvPr id="1256" name="Google Shape;1256;p1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7" name="Google Shape;1257;p10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58" name="Google Shape;1258;p10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259" name="Google Shape;1259;p103"/>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1260" name="Google Shape;1260;p103"/>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61" name="Google Shape;1261;p103"/>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262" name="Google Shape;1262;p103"/>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63" name="Google Shape;1263;p103"/>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264" name="Google Shape;1264;p10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265" name="Google Shape;1265;p1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266" name="Google Shape;1266;p10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67" name="Google Shape;1267;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268" name="Google Shape;1268;p103"/>
          <p:cNvCxnSpPr/>
          <p:nvPr/>
        </p:nvCxnSpPr>
        <p:spPr>
          <a:xfrm>
            <a:off x="1366500" y="4884332"/>
            <a:ext cx="156000" cy="0"/>
          </a:xfrm>
          <a:prstGeom prst="straightConnector1">
            <a:avLst/>
          </a:prstGeom>
          <a:noFill/>
          <a:ln cap="flat" cmpd="sng" w="28575">
            <a:solidFill>
              <a:srgbClr val="EE0000"/>
            </a:solidFill>
            <a:prstDash val="solid"/>
            <a:round/>
            <a:headEnd len="med" w="med" type="none"/>
            <a:tailEnd len="med" w="med" type="none"/>
          </a:ln>
        </p:spPr>
      </p:cxnSp>
      <p:cxnSp>
        <p:nvCxnSpPr>
          <p:cNvPr id="1269" name="Google Shape;1269;p103"/>
          <p:cNvCxnSpPr/>
          <p:nvPr/>
        </p:nvCxnSpPr>
        <p:spPr>
          <a:xfrm>
            <a:off x="6552700" y="4884332"/>
            <a:ext cx="156000" cy="0"/>
          </a:xfrm>
          <a:prstGeom prst="straightConnector1">
            <a:avLst/>
          </a:prstGeom>
          <a:noFill/>
          <a:ln cap="flat" cmpd="sng" w="28575">
            <a:solidFill>
              <a:srgbClr val="EE0000"/>
            </a:solidFill>
            <a:prstDash val="solid"/>
            <a:round/>
            <a:headEnd len="med" w="med" type="none"/>
            <a:tailEnd len="med" w="med" type="none"/>
          </a:ln>
        </p:spPr>
      </p:cxnSp>
      <p:sp>
        <p:nvSpPr>
          <p:cNvPr id="1270" name="Google Shape;1270;p10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1">
  <p:cSld name="CUSTOM_4_9_1">
    <p:bg>
      <p:bgPr>
        <a:solidFill>
          <a:srgbClr val="353535"/>
        </a:solidFill>
      </p:bgPr>
    </p:bg>
    <p:spTree>
      <p:nvGrpSpPr>
        <p:cNvPr id="1271" name="Shape 1271"/>
        <p:cNvGrpSpPr/>
        <p:nvPr/>
      </p:nvGrpSpPr>
      <p:grpSpPr>
        <a:xfrm>
          <a:off x="0" y="0"/>
          <a:ext cx="0" cy="0"/>
          <a:chOff x="0" y="0"/>
          <a:chExt cx="0" cy="0"/>
        </a:xfrm>
      </p:grpSpPr>
      <p:pic>
        <p:nvPicPr>
          <p:cNvPr id="1272" name="Google Shape;1272;p104"/>
          <p:cNvPicPr preferRelativeResize="0"/>
          <p:nvPr/>
        </p:nvPicPr>
        <p:blipFill rotWithShape="1">
          <a:blip r:embed="rId2">
            <a:alphaModFix/>
          </a:blip>
          <a:srcRect b="0" l="0" r="0" t="0"/>
          <a:stretch/>
        </p:blipFill>
        <p:spPr>
          <a:xfrm>
            <a:off x="8210700" y="2217200"/>
            <a:ext cx="553224" cy="553209"/>
          </a:xfrm>
          <a:prstGeom prst="rect">
            <a:avLst/>
          </a:prstGeom>
          <a:noFill/>
          <a:ln>
            <a:noFill/>
          </a:ln>
        </p:spPr>
      </p:pic>
      <p:pic>
        <p:nvPicPr>
          <p:cNvPr id="1273" name="Google Shape;1273;p104"/>
          <p:cNvPicPr preferRelativeResize="0"/>
          <p:nvPr/>
        </p:nvPicPr>
        <p:blipFill rotWithShape="1">
          <a:blip r:embed="rId2">
            <a:alphaModFix/>
          </a:blip>
          <a:srcRect b="0" l="0" r="0" t="0"/>
          <a:stretch/>
        </p:blipFill>
        <p:spPr>
          <a:xfrm>
            <a:off x="4627750" y="2217200"/>
            <a:ext cx="553224" cy="553209"/>
          </a:xfrm>
          <a:prstGeom prst="rect">
            <a:avLst/>
          </a:prstGeom>
          <a:noFill/>
          <a:ln>
            <a:noFill/>
          </a:ln>
        </p:spPr>
      </p:pic>
      <p:pic>
        <p:nvPicPr>
          <p:cNvPr id="1274" name="Google Shape;1274;p104"/>
          <p:cNvPicPr preferRelativeResize="0"/>
          <p:nvPr/>
        </p:nvPicPr>
        <p:blipFill rotWithShape="1">
          <a:blip r:embed="rId2">
            <a:alphaModFix/>
          </a:blip>
          <a:srcRect b="0" l="0" r="0" t="0"/>
          <a:stretch/>
        </p:blipFill>
        <p:spPr>
          <a:xfrm>
            <a:off x="1044800" y="2217200"/>
            <a:ext cx="553224" cy="553209"/>
          </a:xfrm>
          <a:prstGeom prst="rect">
            <a:avLst/>
          </a:prstGeom>
          <a:noFill/>
          <a:ln>
            <a:noFill/>
          </a:ln>
        </p:spPr>
      </p:pic>
      <p:cxnSp>
        <p:nvCxnSpPr>
          <p:cNvPr id="1275" name="Google Shape;1275;p1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6" name="Google Shape;1276;p10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77" name="Google Shape;1277;p104"/>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278" name="Google Shape;1278;p104"/>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1279" name="Google Shape;1279;p104"/>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1280" name="Google Shape;1280;p10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81" name="Google Shape;1281;p10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1282" name="Google Shape;1282;p10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1283" name="Google Shape;1283;p10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1284" name="Google Shape;1284;p10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85" name="Google Shape;1285;p10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86" name="Google Shape;1286;p10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287" name="Google Shape;1287;p10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288" name="Google Shape;1288;p10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89" name="Google Shape;1289;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90" name="Google Shape;1290;p10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1">
  <p:cSld name="CUSTOM_4_10_1">
    <p:bg>
      <p:bgPr>
        <a:solidFill>
          <a:srgbClr val="353535"/>
        </a:solidFill>
      </p:bgPr>
    </p:bg>
    <p:spTree>
      <p:nvGrpSpPr>
        <p:cNvPr id="1291" name="Shape 1291"/>
        <p:cNvGrpSpPr/>
        <p:nvPr/>
      </p:nvGrpSpPr>
      <p:grpSpPr>
        <a:xfrm>
          <a:off x="0" y="0"/>
          <a:ext cx="0" cy="0"/>
          <a:chOff x="0" y="0"/>
          <a:chExt cx="0" cy="0"/>
        </a:xfrm>
      </p:grpSpPr>
      <p:cxnSp>
        <p:nvCxnSpPr>
          <p:cNvPr id="1292" name="Google Shape;1292;p1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3" name="Google Shape;1293;p10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94" name="Google Shape;1294;p10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95" name="Google Shape;1295;p105"/>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296" name="Google Shape;1296;p105"/>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297" name="Google Shape;1297;p105"/>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298" name="Google Shape;1298;p105"/>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1299" name="Google Shape;1299;p105"/>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5"/>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5"/>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5"/>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5"/>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5"/>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5"/>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5"/>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5"/>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5"/>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5"/>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5"/>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5"/>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19" name="Google Shape;1319;p105"/>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5"/>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5"/>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5"/>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05"/>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5"/>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05"/>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05"/>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29" name="Google Shape;1329;p105"/>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5"/>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5"/>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5"/>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5"/>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5"/>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5"/>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5"/>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5"/>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5"/>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39" name="Google Shape;1339;p105"/>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5"/>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5"/>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5"/>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5"/>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5"/>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5"/>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5"/>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5"/>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5"/>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49" name="Google Shape;1349;p105"/>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5"/>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5"/>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5"/>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5"/>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5"/>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5"/>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05"/>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5"/>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5"/>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59" name="Google Shape;1359;p105"/>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5"/>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5"/>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5"/>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5"/>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5"/>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5"/>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5"/>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5"/>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05"/>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69" name="Google Shape;1369;p105"/>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5"/>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5"/>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5"/>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5"/>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05"/>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05"/>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5"/>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5"/>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5"/>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79" name="Google Shape;1379;p105"/>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5"/>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5"/>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5"/>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5"/>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5"/>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05"/>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05"/>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5"/>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5"/>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89" name="Google Shape;1389;p105"/>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05"/>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05"/>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05"/>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5"/>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5"/>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5"/>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5"/>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05"/>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5"/>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399" name="Google Shape;1399;p105"/>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05"/>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05"/>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05"/>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05"/>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05"/>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5"/>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5"/>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5"/>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5"/>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09" name="Google Shape;1409;p105"/>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05"/>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5"/>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5"/>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5"/>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5"/>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5"/>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5"/>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5"/>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5"/>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19" name="Google Shape;1419;p105"/>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5"/>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05"/>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05"/>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5"/>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5"/>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5"/>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5"/>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5"/>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5"/>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29" name="Google Shape;1429;p105"/>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5"/>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05"/>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05"/>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05"/>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05"/>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05"/>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05"/>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05"/>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05"/>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39" name="Google Shape;1439;p105"/>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05"/>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05"/>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5"/>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05"/>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05"/>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05"/>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05"/>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05"/>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05"/>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49" name="Google Shape;1449;p105"/>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05"/>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05"/>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05"/>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5"/>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05"/>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05"/>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05"/>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05"/>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05"/>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59" name="Google Shape;1459;p105"/>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05"/>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05"/>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05"/>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05"/>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05"/>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05"/>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05"/>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05"/>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05"/>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69" name="Google Shape;1469;p105"/>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05"/>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05"/>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05"/>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05"/>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05"/>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79" name="Google Shape;1479;p105"/>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05"/>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05"/>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05"/>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05"/>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05"/>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05"/>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05"/>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5"/>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89" name="Google Shape;1489;p105"/>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05"/>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05"/>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05"/>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5"/>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5"/>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5"/>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5"/>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5"/>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5"/>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99" name="Google Shape;1499;p10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500" name="Google Shape;1500;p10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501" name="Google Shape;1501;p10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02" name="Google Shape;1502;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503" name="Google Shape;1503;p10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1">
  <p:cSld name="CUSTOM_4_11_1">
    <p:bg>
      <p:bgPr>
        <a:solidFill>
          <a:srgbClr val="353535"/>
        </a:solidFill>
      </p:bgPr>
    </p:bg>
    <p:spTree>
      <p:nvGrpSpPr>
        <p:cNvPr id="1504" name="Shape 1504"/>
        <p:cNvGrpSpPr/>
        <p:nvPr/>
      </p:nvGrpSpPr>
      <p:grpSpPr>
        <a:xfrm>
          <a:off x="0" y="0"/>
          <a:ext cx="0" cy="0"/>
          <a:chOff x="0" y="0"/>
          <a:chExt cx="0" cy="0"/>
        </a:xfrm>
      </p:grpSpPr>
      <p:cxnSp>
        <p:nvCxnSpPr>
          <p:cNvPr id="1505" name="Google Shape;1505;p1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6" name="Google Shape;1506;p10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07" name="Google Shape;1507;p10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508" name="Google Shape;1508;p10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509" name="Google Shape;1509;p106"/>
          <p:cNvSpPr txBox="1"/>
          <p:nvPr>
            <p:ph idx="3"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0" name="Google Shape;1510;p106"/>
          <p:cNvSpPr txBox="1"/>
          <p:nvPr>
            <p:ph idx="4"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1" name="Google Shape;1511;p106"/>
          <p:cNvSpPr txBox="1"/>
          <p:nvPr>
            <p:ph idx="5"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2" name="Google Shape;1512;p106"/>
          <p:cNvSpPr txBox="1"/>
          <p:nvPr>
            <p:ph idx="6"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3" name="Google Shape;1513;p106"/>
          <p:cNvSpPr txBox="1"/>
          <p:nvPr>
            <p:ph idx="7"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4" name="Google Shape;1514;p106"/>
          <p:cNvSpPr txBox="1"/>
          <p:nvPr>
            <p:ph idx="8"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1515" name="Google Shape;1515;p10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516" name="Google Shape;1516;p10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517" name="Google Shape;1517;p10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18" name="Google Shape;1518;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519" name="Google Shape;1519;p10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bg>
      <p:bgPr>
        <a:solidFill>
          <a:srgbClr val="353535"/>
        </a:solidFill>
      </p:bgPr>
    </p:bg>
    <p:spTree>
      <p:nvGrpSpPr>
        <p:cNvPr id="1520" name="Shape 1520"/>
        <p:cNvGrpSpPr/>
        <p:nvPr/>
      </p:nvGrpSpPr>
      <p:grpSpPr>
        <a:xfrm>
          <a:off x="0" y="0"/>
          <a:ext cx="0" cy="0"/>
          <a:chOff x="0" y="0"/>
          <a:chExt cx="0" cy="0"/>
        </a:xfrm>
      </p:grpSpPr>
      <p:sp>
        <p:nvSpPr>
          <p:cNvPr id="1521" name="Google Shape;1521;p107"/>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522" name="Google Shape;1522;p107"/>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523" name="Google Shape;1523;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24" name="Google Shape;1524;p10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25" name="Google Shape;1525;p10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526" name="Google Shape;1526;p10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1527" name="Google Shape;1527;p107"/>
          <p:cNvCxnSpPr/>
          <p:nvPr/>
        </p:nvCxnSpPr>
        <p:spPr>
          <a:xfrm>
            <a:off x="7885850" y="3677350"/>
            <a:ext cx="0" cy="1404900"/>
          </a:xfrm>
          <a:prstGeom prst="straightConnector1">
            <a:avLst/>
          </a:prstGeom>
          <a:noFill/>
          <a:ln cap="flat" cmpd="sng" w="9525">
            <a:solidFill>
              <a:srgbClr val="FFFFFF"/>
            </a:solidFill>
            <a:prstDash val="dot"/>
            <a:round/>
            <a:headEnd len="med" w="med" type="none"/>
            <a:tailEnd len="med" w="med" type="none"/>
          </a:ln>
        </p:spPr>
      </p:cxnSp>
      <p:sp>
        <p:nvSpPr>
          <p:cNvPr id="1528" name="Google Shape;1528;p107"/>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529" name="Google Shape;1529;p107"/>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530" name="Google Shape;1530;p107"/>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531" name="Google Shape;1531;p107"/>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532" name="Google Shape;1532;p10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533" name="Google Shape;1533;p10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534" name="Google Shape;1534;p10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35" name="Google Shape;1535;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536" name="Google Shape;1536;p10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1">
  <p:cSld name="CUSTOM_4_14_1">
    <p:bg>
      <p:bgPr>
        <a:solidFill>
          <a:srgbClr val="353535"/>
        </a:solidFill>
      </p:bgPr>
    </p:bg>
    <p:spTree>
      <p:nvGrpSpPr>
        <p:cNvPr id="1537" name="Shape 1537"/>
        <p:cNvGrpSpPr/>
        <p:nvPr/>
      </p:nvGrpSpPr>
      <p:grpSpPr>
        <a:xfrm>
          <a:off x="0" y="0"/>
          <a:ext cx="0" cy="0"/>
          <a:chOff x="0" y="0"/>
          <a:chExt cx="0" cy="0"/>
        </a:xfrm>
      </p:grpSpPr>
      <p:sp>
        <p:nvSpPr>
          <p:cNvPr id="1538" name="Google Shape;1538;p10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sp>
        <p:nvSpPr>
          <p:cNvPr id="1539" name="Google Shape;1539;p10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FFFFFF"/>
                </a:solidFill>
              </a:defRPr>
            </a:lvl2pPr>
            <a:lvl3pPr lvl="2" rtl="0" algn="ctr">
              <a:spcBef>
                <a:spcPts val="500"/>
              </a:spcBef>
              <a:spcAft>
                <a:spcPts val="0"/>
              </a:spcAft>
              <a:buNone/>
              <a:defRPr sz="8000">
                <a:solidFill>
                  <a:srgbClr val="FFFFFF"/>
                </a:solidFill>
              </a:defRPr>
            </a:lvl3pPr>
            <a:lvl4pPr lvl="3" rtl="0" algn="ctr">
              <a:spcBef>
                <a:spcPts val="500"/>
              </a:spcBef>
              <a:spcAft>
                <a:spcPts val="0"/>
              </a:spcAft>
              <a:buNone/>
              <a:defRPr sz="8000">
                <a:solidFill>
                  <a:srgbClr val="FFFFFF"/>
                </a:solidFill>
              </a:defRPr>
            </a:lvl4pPr>
            <a:lvl5pPr lvl="4" rtl="0" algn="ctr">
              <a:spcBef>
                <a:spcPts val="500"/>
              </a:spcBef>
              <a:spcAft>
                <a:spcPts val="0"/>
              </a:spcAft>
              <a:buNone/>
              <a:defRPr sz="8000">
                <a:solidFill>
                  <a:srgbClr val="FFFFFF"/>
                </a:solidFill>
              </a:defRPr>
            </a:lvl5pPr>
            <a:lvl6pPr lvl="5" rtl="0" algn="ctr">
              <a:spcBef>
                <a:spcPts val="500"/>
              </a:spcBef>
              <a:spcAft>
                <a:spcPts val="0"/>
              </a:spcAft>
              <a:buNone/>
              <a:defRPr sz="8000">
                <a:solidFill>
                  <a:srgbClr val="FFFFFF"/>
                </a:solidFill>
              </a:defRPr>
            </a:lvl6pPr>
            <a:lvl7pPr lvl="6" rtl="0" algn="ctr">
              <a:spcBef>
                <a:spcPts val="500"/>
              </a:spcBef>
              <a:spcAft>
                <a:spcPts val="0"/>
              </a:spcAft>
              <a:buNone/>
              <a:defRPr sz="8000">
                <a:solidFill>
                  <a:srgbClr val="FFFFFF"/>
                </a:solidFill>
              </a:defRPr>
            </a:lvl7pPr>
            <a:lvl8pPr lvl="7" rtl="0" algn="ctr">
              <a:spcBef>
                <a:spcPts val="500"/>
              </a:spcBef>
              <a:spcAft>
                <a:spcPts val="0"/>
              </a:spcAft>
              <a:buNone/>
              <a:defRPr sz="8000">
                <a:solidFill>
                  <a:srgbClr val="FFFFFF"/>
                </a:solidFill>
              </a:defRPr>
            </a:lvl8pPr>
            <a:lvl9pPr lvl="8" rtl="0" algn="ctr">
              <a:spcBef>
                <a:spcPts val="500"/>
              </a:spcBef>
              <a:spcAft>
                <a:spcPts val="500"/>
              </a:spcAft>
              <a:buNone/>
              <a:defRPr sz="8000">
                <a:solidFill>
                  <a:srgbClr val="FFFFFF"/>
                </a:solidFill>
              </a:defRPr>
            </a:lvl9pPr>
          </a:lstStyle>
          <a:p/>
        </p:txBody>
      </p:sp>
      <p:sp>
        <p:nvSpPr>
          <p:cNvPr id="1540" name="Google Shape;1540;p10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cxnSp>
        <p:nvCxnSpPr>
          <p:cNvPr id="1541" name="Google Shape;1541;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2" name="Google Shape;1542;p10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43" name="Google Shape;1543;p108"/>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EE000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1544" name="Google Shape;1544;p108"/>
          <p:cNvCxnSpPr/>
          <p:nvPr/>
        </p:nvCxnSpPr>
        <p:spPr>
          <a:xfrm>
            <a:off x="4306145" y="2661025"/>
            <a:ext cx="0" cy="2556300"/>
          </a:xfrm>
          <a:prstGeom prst="straightConnector1">
            <a:avLst/>
          </a:prstGeom>
          <a:noFill/>
          <a:ln cap="flat" cmpd="sng" w="9525">
            <a:solidFill>
              <a:srgbClr val="FFFFFF"/>
            </a:solidFill>
            <a:prstDash val="dot"/>
            <a:round/>
            <a:headEnd len="med" w="med" type="none"/>
            <a:tailEnd len="med" w="med" type="none"/>
          </a:ln>
        </p:spPr>
      </p:cxnSp>
      <p:cxnSp>
        <p:nvCxnSpPr>
          <p:cNvPr id="1545" name="Google Shape;1545;p108"/>
          <p:cNvCxnSpPr/>
          <p:nvPr/>
        </p:nvCxnSpPr>
        <p:spPr>
          <a:xfrm>
            <a:off x="7885845" y="2661025"/>
            <a:ext cx="0" cy="2556300"/>
          </a:xfrm>
          <a:prstGeom prst="straightConnector1">
            <a:avLst/>
          </a:prstGeom>
          <a:noFill/>
          <a:ln cap="flat" cmpd="sng" w="9525">
            <a:solidFill>
              <a:srgbClr val="FFFFFF"/>
            </a:solidFill>
            <a:prstDash val="dot"/>
            <a:round/>
            <a:headEnd len="med" w="med" type="none"/>
            <a:tailEnd len="med" w="med" type="none"/>
          </a:ln>
        </p:spPr>
      </p:cxnSp>
      <p:sp>
        <p:nvSpPr>
          <p:cNvPr id="1546" name="Google Shape;1546;p108"/>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547" name="Google Shape;1547;p108"/>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548" name="Google Shape;1548;p108"/>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549" name="Google Shape;1549;p108"/>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550" name="Google Shape;1550;p108"/>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551" name="Google Shape;1551;p108"/>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552" name="Google Shape;1552;p108"/>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553" name="Google Shape;1553;p10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554" name="Google Shape;1554;p10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55" name="Google Shape;1555;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556" name="Google Shape;1556;p108"/>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1">
  <p:cSld name="CUSTOM_4_15_1">
    <p:bg>
      <p:bgPr>
        <a:solidFill>
          <a:srgbClr val="353535"/>
        </a:solidFill>
      </p:bgPr>
    </p:bg>
    <p:spTree>
      <p:nvGrpSpPr>
        <p:cNvPr id="1557" name="Shape 1557"/>
        <p:cNvGrpSpPr/>
        <p:nvPr/>
      </p:nvGrpSpPr>
      <p:grpSpPr>
        <a:xfrm>
          <a:off x="0" y="0"/>
          <a:ext cx="0" cy="0"/>
          <a:chOff x="0" y="0"/>
          <a:chExt cx="0" cy="0"/>
        </a:xfrm>
      </p:grpSpPr>
      <p:cxnSp>
        <p:nvCxnSpPr>
          <p:cNvPr id="1558" name="Google Shape;1558;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59" name="Google Shape;1559;p10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60" name="Google Shape;1560;p10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561" name="Google Shape;1561;p10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562" name="Google Shape;1562;p10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563" name="Google Shape;1563;p10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500">
                <a:solidFill>
                  <a:srgbClr val="FFFFFF"/>
                </a:solidFill>
              </a:defRPr>
            </a:lvl1pPr>
            <a:lvl2pPr lvl="1" rtl="0" algn="ctr">
              <a:lnSpc>
                <a:spcPct val="115000"/>
              </a:lnSpc>
              <a:spcBef>
                <a:spcPts val="0"/>
              </a:spcBef>
              <a:spcAft>
                <a:spcPts val="0"/>
              </a:spcAft>
              <a:buNone/>
              <a:defRPr b="1" sz="1500">
                <a:solidFill>
                  <a:srgbClr val="FFFFFF"/>
                </a:solidFill>
              </a:defRPr>
            </a:lvl2pPr>
            <a:lvl3pPr lvl="2" rtl="0" algn="ctr">
              <a:lnSpc>
                <a:spcPct val="115000"/>
              </a:lnSpc>
              <a:spcBef>
                <a:spcPts val="0"/>
              </a:spcBef>
              <a:spcAft>
                <a:spcPts val="0"/>
              </a:spcAft>
              <a:buNone/>
              <a:defRPr b="1" sz="1500">
                <a:solidFill>
                  <a:srgbClr val="FFFFFF"/>
                </a:solidFill>
              </a:defRPr>
            </a:lvl3pPr>
            <a:lvl4pPr lvl="3" rtl="0" algn="ctr">
              <a:lnSpc>
                <a:spcPct val="115000"/>
              </a:lnSpc>
              <a:spcBef>
                <a:spcPts val="0"/>
              </a:spcBef>
              <a:spcAft>
                <a:spcPts val="0"/>
              </a:spcAft>
              <a:buNone/>
              <a:defRPr b="1" sz="1500">
                <a:solidFill>
                  <a:srgbClr val="FFFFFF"/>
                </a:solidFill>
              </a:defRPr>
            </a:lvl4pPr>
            <a:lvl5pPr lvl="4" rtl="0" algn="ctr">
              <a:lnSpc>
                <a:spcPct val="115000"/>
              </a:lnSpc>
              <a:spcBef>
                <a:spcPts val="0"/>
              </a:spcBef>
              <a:spcAft>
                <a:spcPts val="0"/>
              </a:spcAft>
              <a:buNone/>
              <a:defRPr b="1" sz="1500">
                <a:solidFill>
                  <a:srgbClr val="FFFFFF"/>
                </a:solidFill>
              </a:defRPr>
            </a:lvl5pPr>
            <a:lvl6pPr lvl="5" rtl="0" algn="ctr">
              <a:lnSpc>
                <a:spcPct val="115000"/>
              </a:lnSpc>
              <a:spcBef>
                <a:spcPts val="0"/>
              </a:spcBef>
              <a:spcAft>
                <a:spcPts val="0"/>
              </a:spcAft>
              <a:buNone/>
              <a:defRPr b="1" sz="1500">
                <a:solidFill>
                  <a:srgbClr val="FFFFFF"/>
                </a:solidFill>
              </a:defRPr>
            </a:lvl6pPr>
            <a:lvl7pPr lvl="6" rtl="0" algn="ctr">
              <a:lnSpc>
                <a:spcPct val="115000"/>
              </a:lnSpc>
              <a:spcBef>
                <a:spcPts val="0"/>
              </a:spcBef>
              <a:spcAft>
                <a:spcPts val="0"/>
              </a:spcAft>
              <a:buNone/>
              <a:defRPr b="1" sz="1500">
                <a:solidFill>
                  <a:srgbClr val="FFFFFF"/>
                </a:solidFill>
              </a:defRPr>
            </a:lvl7pPr>
            <a:lvl8pPr lvl="7" rtl="0" algn="ctr">
              <a:lnSpc>
                <a:spcPct val="115000"/>
              </a:lnSpc>
              <a:spcBef>
                <a:spcPts val="0"/>
              </a:spcBef>
              <a:spcAft>
                <a:spcPts val="0"/>
              </a:spcAft>
              <a:buNone/>
              <a:defRPr b="1" sz="1500">
                <a:solidFill>
                  <a:srgbClr val="FFFFFF"/>
                </a:solidFill>
              </a:defRPr>
            </a:lvl8pPr>
            <a:lvl9pPr lvl="8" rtl="0" algn="ctr">
              <a:lnSpc>
                <a:spcPct val="115000"/>
              </a:lnSpc>
              <a:spcBef>
                <a:spcPts val="0"/>
              </a:spcBef>
              <a:spcAft>
                <a:spcPts val="0"/>
              </a:spcAft>
              <a:buNone/>
              <a:defRPr b="1" sz="1500">
                <a:solidFill>
                  <a:srgbClr val="FFFFFF"/>
                </a:solidFill>
              </a:defRPr>
            </a:lvl9pPr>
          </a:lstStyle>
          <a:p/>
        </p:txBody>
      </p:sp>
      <p:sp>
        <p:nvSpPr>
          <p:cNvPr id="1564" name="Google Shape;1564;p10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500">
                <a:solidFill>
                  <a:srgbClr val="FFFFFF"/>
                </a:solidFill>
              </a:defRPr>
            </a:lvl1pPr>
            <a:lvl2pPr lvl="1" rtl="0" algn="ctr">
              <a:lnSpc>
                <a:spcPct val="115000"/>
              </a:lnSpc>
              <a:spcBef>
                <a:spcPts val="0"/>
              </a:spcBef>
              <a:spcAft>
                <a:spcPts val="0"/>
              </a:spcAft>
              <a:buNone/>
              <a:defRPr b="1" sz="1500">
                <a:solidFill>
                  <a:srgbClr val="FFFFFF"/>
                </a:solidFill>
              </a:defRPr>
            </a:lvl2pPr>
            <a:lvl3pPr lvl="2" rtl="0" algn="ctr">
              <a:lnSpc>
                <a:spcPct val="115000"/>
              </a:lnSpc>
              <a:spcBef>
                <a:spcPts val="0"/>
              </a:spcBef>
              <a:spcAft>
                <a:spcPts val="0"/>
              </a:spcAft>
              <a:buNone/>
              <a:defRPr b="1" sz="1500">
                <a:solidFill>
                  <a:srgbClr val="FFFFFF"/>
                </a:solidFill>
              </a:defRPr>
            </a:lvl3pPr>
            <a:lvl4pPr lvl="3" rtl="0" algn="ctr">
              <a:lnSpc>
                <a:spcPct val="115000"/>
              </a:lnSpc>
              <a:spcBef>
                <a:spcPts val="0"/>
              </a:spcBef>
              <a:spcAft>
                <a:spcPts val="0"/>
              </a:spcAft>
              <a:buNone/>
              <a:defRPr b="1" sz="1500">
                <a:solidFill>
                  <a:srgbClr val="FFFFFF"/>
                </a:solidFill>
              </a:defRPr>
            </a:lvl4pPr>
            <a:lvl5pPr lvl="4" rtl="0" algn="ctr">
              <a:lnSpc>
                <a:spcPct val="115000"/>
              </a:lnSpc>
              <a:spcBef>
                <a:spcPts val="0"/>
              </a:spcBef>
              <a:spcAft>
                <a:spcPts val="0"/>
              </a:spcAft>
              <a:buNone/>
              <a:defRPr b="1" sz="1500">
                <a:solidFill>
                  <a:srgbClr val="FFFFFF"/>
                </a:solidFill>
              </a:defRPr>
            </a:lvl5pPr>
            <a:lvl6pPr lvl="5" rtl="0" algn="ctr">
              <a:lnSpc>
                <a:spcPct val="115000"/>
              </a:lnSpc>
              <a:spcBef>
                <a:spcPts val="0"/>
              </a:spcBef>
              <a:spcAft>
                <a:spcPts val="0"/>
              </a:spcAft>
              <a:buNone/>
              <a:defRPr b="1" sz="1500">
                <a:solidFill>
                  <a:srgbClr val="FFFFFF"/>
                </a:solidFill>
              </a:defRPr>
            </a:lvl6pPr>
            <a:lvl7pPr lvl="6" rtl="0" algn="ctr">
              <a:lnSpc>
                <a:spcPct val="115000"/>
              </a:lnSpc>
              <a:spcBef>
                <a:spcPts val="0"/>
              </a:spcBef>
              <a:spcAft>
                <a:spcPts val="0"/>
              </a:spcAft>
              <a:buNone/>
              <a:defRPr b="1" sz="1500">
                <a:solidFill>
                  <a:srgbClr val="FFFFFF"/>
                </a:solidFill>
              </a:defRPr>
            </a:lvl7pPr>
            <a:lvl8pPr lvl="7" rtl="0" algn="ctr">
              <a:lnSpc>
                <a:spcPct val="115000"/>
              </a:lnSpc>
              <a:spcBef>
                <a:spcPts val="0"/>
              </a:spcBef>
              <a:spcAft>
                <a:spcPts val="0"/>
              </a:spcAft>
              <a:buNone/>
              <a:defRPr b="1" sz="1500">
                <a:solidFill>
                  <a:srgbClr val="FFFFFF"/>
                </a:solidFill>
              </a:defRPr>
            </a:lvl8pPr>
            <a:lvl9pPr lvl="8" rtl="0" algn="ctr">
              <a:lnSpc>
                <a:spcPct val="115000"/>
              </a:lnSpc>
              <a:spcBef>
                <a:spcPts val="0"/>
              </a:spcBef>
              <a:spcAft>
                <a:spcPts val="0"/>
              </a:spcAft>
              <a:buNone/>
              <a:defRPr b="1" sz="1500">
                <a:solidFill>
                  <a:srgbClr val="FFFFFF"/>
                </a:solidFill>
              </a:defRPr>
            </a:lvl9pPr>
          </a:lstStyle>
          <a:p/>
        </p:txBody>
      </p:sp>
      <p:sp>
        <p:nvSpPr>
          <p:cNvPr id="1565" name="Google Shape;1565;p10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566" name="Google Shape;1566;p10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1567" name="Google Shape;1567;p10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568" name="Google Shape;1568;p10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569" name="Google Shape;1569;p10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570" name="Google Shape;1570;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571" name="Google Shape;1571;p10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2">
  <p:cSld name="CUSTOM_4_20_3">
    <p:spTree>
      <p:nvGrpSpPr>
        <p:cNvPr id="1572" name="Shape 1572"/>
        <p:cNvGrpSpPr/>
        <p:nvPr/>
      </p:nvGrpSpPr>
      <p:grpSpPr>
        <a:xfrm>
          <a:off x="0" y="0"/>
          <a:ext cx="0" cy="0"/>
          <a:chOff x="0" y="0"/>
          <a:chExt cx="0" cy="0"/>
        </a:xfrm>
      </p:grpSpPr>
      <p:sp>
        <p:nvSpPr>
          <p:cNvPr id="1573" name="Google Shape;1573;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574" name="Google Shape;1574;p1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575" name="Google Shape;1575;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6" name="Google Shape;1576;p11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77" name="Google Shape;1577;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8" name="Google Shape;1578;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79" name="Google Shape;1579;p1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580" name="Google Shape;1580;p11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81" name="Google Shape;1581;p110"/>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10"/>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83" name="Google Shape;1583;p110"/>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84" name="Google Shape;1584;p11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1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10"/>
          <p:cNvSpPr txBox="1"/>
          <p:nvPr>
            <p:ph idx="4"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587" name="Google Shape;1587;p110"/>
          <p:cNvSpPr txBox="1"/>
          <p:nvPr>
            <p:ph idx="5"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588" name="Google Shape;1588;p110"/>
          <p:cNvSpPr txBox="1"/>
          <p:nvPr>
            <p:ph idx="6"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1">
  <p:cSld name="CUSTOM_4_20_1_1">
    <p:spTree>
      <p:nvGrpSpPr>
        <p:cNvPr id="1589" name="Shape 1589"/>
        <p:cNvGrpSpPr/>
        <p:nvPr/>
      </p:nvGrpSpPr>
      <p:grpSpPr>
        <a:xfrm>
          <a:off x="0" y="0"/>
          <a:ext cx="0" cy="0"/>
          <a:chOff x="0" y="0"/>
          <a:chExt cx="0" cy="0"/>
        </a:xfrm>
      </p:grpSpPr>
      <p:sp>
        <p:nvSpPr>
          <p:cNvPr id="1590" name="Google Shape;1590;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591" name="Google Shape;1591;p1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592" name="Google Shape;1592;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3" name="Google Shape;1593;p11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94" name="Google Shape;1594;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5" name="Google Shape;1595;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6" name="Google Shape;1596;p11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597" name="Google Shape;1597;p11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98" name="Google Shape;1598;p11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1"/>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01" name="Google Shape;1601;p111"/>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02" name="Google Shape;1602;p111"/>
          <p:cNvSpPr txBox="1"/>
          <p:nvPr>
            <p:ph idx="4"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603" name="Google Shape;1603;p111"/>
          <p:cNvSpPr txBox="1"/>
          <p:nvPr>
            <p:ph idx="5" type="subTitle"/>
          </p:nvPr>
        </p:nvSpPr>
        <p:spPr>
          <a:xfrm>
            <a:off x="5863800" y="2473650"/>
            <a:ext cx="63279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15" name="Google Shape;115;p1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16" name="Google Shape;116;p1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17" name="Google Shape;117;p1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18" name="Google Shape;118;p1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19" name="Google Shape;119;p1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20" name="Google Shape;120;p1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21" name="Google Shape;121;p1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22" name="Google Shape;122;p1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23" name="Google Shape;123;p1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24" name="Google Shape;124;p1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25" name="Google Shape;125;p1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26" name="Google Shape;126;p1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1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28" name="Google Shape;128;p1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Slide">
  <p:cSld name="CUSTOM_5_1_1_1_1_1">
    <p:spTree>
      <p:nvGrpSpPr>
        <p:cNvPr id="1604" name="Shape 1604"/>
        <p:cNvGrpSpPr/>
        <p:nvPr/>
      </p:nvGrpSpPr>
      <p:grpSpPr>
        <a:xfrm>
          <a:off x="0" y="0"/>
          <a:ext cx="0" cy="0"/>
          <a:chOff x="0" y="0"/>
          <a:chExt cx="0" cy="0"/>
        </a:xfrm>
      </p:grpSpPr>
      <p:sp>
        <p:nvSpPr>
          <p:cNvPr id="1605" name="Google Shape;1605;p112"/>
          <p:cNvSpPr txBox="1"/>
          <p:nvPr>
            <p:ph idx="12" type="sldNum"/>
          </p:nvPr>
        </p:nvSpPr>
        <p:spPr>
          <a:xfrm>
            <a:off x="11656667" y="6489700"/>
            <a:ext cx="535200" cy="4443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1606" name="Google Shape;1606;p112"/>
          <p:cNvPicPr preferRelativeResize="0"/>
          <p:nvPr/>
        </p:nvPicPr>
        <p:blipFill>
          <a:blip r:embed="rId2">
            <a:alphaModFix/>
          </a:blip>
          <a:stretch>
            <a:fillRect/>
          </a:stretch>
        </p:blipFill>
        <p:spPr>
          <a:xfrm>
            <a:off x="190500" y="787367"/>
            <a:ext cx="812799" cy="648525"/>
          </a:xfrm>
          <a:prstGeom prst="rect">
            <a:avLst/>
          </a:prstGeom>
          <a:noFill/>
          <a:ln>
            <a:noFill/>
          </a:ln>
        </p:spPr>
      </p:pic>
      <p:sp>
        <p:nvSpPr>
          <p:cNvPr id="1607" name="Google Shape;1607;p112"/>
          <p:cNvSpPr txBox="1"/>
          <p:nvPr>
            <p:ph type="title"/>
          </p:nvPr>
        </p:nvSpPr>
        <p:spPr>
          <a:xfrm>
            <a:off x="1003300" y="736600"/>
            <a:ext cx="11023500" cy="9273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112"/>
          <p:cNvSpPr txBox="1"/>
          <p:nvPr>
            <p:ph idx="1" type="body"/>
          </p:nvPr>
        </p:nvSpPr>
        <p:spPr>
          <a:xfrm>
            <a:off x="1003300" y="1498600"/>
            <a:ext cx="10033200" cy="1087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sz="2100"/>
            </a:lvl1pPr>
            <a:lvl2pPr indent="-361950" lvl="1" marL="914400" rtl="0">
              <a:spcBef>
                <a:spcPts val="500"/>
              </a:spcBef>
              <a:spcAft>
                <a:spcPts val="0"/>
              </a:spcAft>
              <a:buSzPts val="2100"/>
              <a:buChar char="･"/>
              <a:defRPr sz="2100"/>
            </a:lvl2pPr>
            <a:lvl3pPr indent="-361950" lvl="2" marL="1371600" rtl="0">
              <a:spcBef>
                <a:spcPts val="500"/>
              </a:spcBef>
              <a:spcAft>
                <a:spcPts val="0"/>
              </a:spcAft>
              <a:buSzPts val="2100"/>
              <a:buChar char="･"/>
              <a:defRPr sz="2100"/>
            </a:lvl3pPr>
            <a:lvl4pPr indent="-361950" lvl="3" marL="1828800" rtl="0">
              <a:spcBef>
                <a:spcPts val="500"/>
              </a:spcBef>
              <a:spcAft>
                <a:spcPts val="0"/>
              </a:spcAft>
              <a:buSzPts val="2100"/>
              <a:buChar char="･"/>
              <a:defRPr sz="2100"/>
            </a:lvl4pPr>
            <a:lvl5pPr indent="-361950" lvl="4" marL="2286000" rtl="0">
              <a:spcBef>
                <a:spcPts val="500"/>
              </a:spcBef>
              <a:spcAft>
                <a:spcPts val="0"/>
              </a:spcAft>
              <a:buSzPts val="2100"/>
              <a:buChar char="･"/>
              <a:defRPr sz="2100"/>
            </a:lvl5pPr>
            <a:lvl6pPr indent="-361950" lvl="5" marL="2743200" rtl="0">
              <a:spcBef>
                <a:spcPts val="500"/>
              </a:spcBef>
              <a:spcAft>
                <a:spcPts val="0"/>
              </a:spcAft>
              <a:buSzPts val="2100"/>
              <a:buChar char="･"/>
              <a:defRPr sz="2100"/>
            </a:lvl6pPr>
            <a:lvl7pPr indent="-361950" lvl="6" marL="3200400" rtl="0">
              <a:spcBef>
                <a:spcPts val="500"/>
              </a:spcBef>
              <a:spcAft>
                <a:spcPts val="0"/>
              </a:spcAft>
              <a:buSzPts val="2100"/>
              <a:buChar char="･"/>
              <a:defRPr sz="2100"/>
            </a:lvl7pPr>
            <a:lvl8pPr indent="-361950" lvl="7" marL="3657600" rtl="0">
              <a:spcBef>
                <a:spcPts val="500"/>
              </a:spcBef>
              <a:spcAft>
                <a:spcPts val="0"/>
              </a:spcAft>
              <a:buSzPts val="2100"/>
              <a:buChar char="･"/>
              <a:defRPr sz="2100"/>
            </a:lvl8pPr>
            <a:lvl9pPr indent="-361950" lvl="8" marL="4114800" rtl="0">
              <a:spcBef>
                <a:spcPts val="500"/>
              </a:spcBef>
              <a:spcAft>
                <a:spcPts val="500"/>
              </a:spcAft>
              <a:buSzPts val="2100"/>
              <a:buChar char="･"/>
              <a:defRPr sz="2100"/>
            </a:lvl9pPr>
          </a:lstStyle>
          <a:p/>
        </p:txBody>
      </p:sp>
      <p:sp>
        <p:nvSpPr>
          <p:cNvPr id="1609" name="Google Shape;1609;p112"/>
          <p:cNvSpPr txBox="1"/>
          <p:nvPr>
            <p:ph idx="2" type="body"/>
          </p:nvPr>
        </p:nvSpPr>
        <p:spPr>
          <a:xfrm>
            <a:off x="1054100" y="528033"/>
            <a:ext cx="4940400" cy="444300"/>
          </a:xfrm>
          <a:prstGeom prst="rect">
            <a:avLst/>
          </a:prstGeom>
        </p:spPr>
        <p:txBody>
          <a:bodyPr anchorCtr="0" anchor="t" bIns="0" lIns="0" spcFirstLastPara="1" rIns="0" wrap="square" tIns="0">
            <a:noAutofit/>
          </a:bodyPr>
          <a:lstStyle>
            <a:lvl1pPr indent="-298450" lvl="0" marL="457200" rtl="0">
              <a:lnSpc>
                <a:spcPct val="113000"/>
              </a:lnSpc>
              <a:spcBef>
                <a:spcPts val="1100"/>
              </a:spcBef>
              <a:spcAft>
                <a:spcPts val="0"/>
              </a:spcAft>
              <a:buClr>
                <a:srgbClr val="F0AB00"/>
              </a:buClr>
              <a:buSzPts val="1100"/>
              <a:buChar char="▸"/>
              <a:defRPr b="1" sz="1100">
                <a:solidFill>
                  <a:srgbClr val="F0AB00"/>
                </a:solidFill>
              </a:defRPr>
            </a:lvl1pPr>
            <a:lvl2pPr indent="-298450" lvl="1" marL="914400" rtl="0">
              <a:lnSpc>
                <a:spcPct val="113000"/>
              </a:lnSpc>
              <a:spcBef>
                <a:spcPts val="1100"/>
              </a:spcBef>
              <a:spcAft>
                <a:spcPts val="0"/>
              </a:spcAft>
              <a:buClr>
                <a:srgbClr val="F0AB00"/>
              </a:buClr>
              <a:buSzPts val="1100"/>
              <a:buChar char="･"/>
              <a:defRPr b="1" sz="1100">
                <a:solidFill>
                  <a:srgbClr val="F0AB00"/>
                </a:solidFill>
              </a:defRPr>
            </a:lvl2pPr>
            <a:lvl3pPr indent="-298450" lvl="2" marL="1371600" rtl="0">
              <a:lnSpc>
                <a:spcPct val="113000"/>
              </a:lnSpc>
              <a:spcBef>
                <a:spcPts val="1100"/>
              </a:spcBef>
              <a:spcAft>
                <a:spcPts val="0"/>
              </a:spcAft>
              <a:buClr>
                <a:srgbClr val="F0AB00"/>
              </a:buClr>
              <a:buSzPts val="1100"/>
              <a:buChar char="･"/>
              <a:defRPr sz="1100">
                <a:solidFill>
                  <a:srgbClr val="F0AB00"/>
                </a:solidFill>
              </a:defRPr>
            </a:lvl3pPr>
            <a:lvl4pPr indent="-298450" lvl="3" marL="1828800" rtl="0">
              <a:lnSpc>
                <a:spcPct val="113000"/>
              </a:lnSpc>
              <a:spcBef>
                <a:spcPts val="1100"/>
              </a:spcBef>
              <a:spcAft>
                <a:spcPts val="0"/>
              </a:spcAft>
              <a:buClr>
                <a:srgbClr val="F0AB00"/>
              </a:buClr>
              <a:buSzPts val="1100"/>
              <a:buChar char="･"/>
              <a:defRPr b="1" sz="1100">
                <a:solidFill>
                  <a:srgbClr val="F0AB00"/>
                </a:solidFill>
              </a:defRPr>
            </a:lvl4pPr>
            <a:lvl5pPr indent="-298450" lvl="4" marL="2286000" rtl="0">
              <a:lnSpc>
                <a:spcPct val="113000"/>
              </a:lnSpc>
              <a:spcBef>
                <a:spcPts val="1100"/>
              </a:spcBef>
              <a:spcAft>
                <a:spcPts val="0"/>
              </a:spcAft>
              <a:buClr>
                <a:srgbClr val="F0AB00"/>
              </a:buClr>
              <a:buSzPts val="1100"/>
              <a:buChar char="･"/>
              <a:defRPr b="1" sz="1100">
                <a:solidFill>
                  <a:srgbClr val="F0AB00"/>
                </a:solidFill>
              </a:defRPr>
            </a:lvl5pPr>
            <a:lvl6pPr indent="-298450" lvl="5" marL="2743200" rtl="0">
              <a:lnSpc>
                <a:spcPct val="113000"/>
              </a:lnSpc>
              <a:spcBef>
                <a:spcPts val="1100"/>
              </a:spcBef>
              <a:spcAft>
                <a:spcPts val="0"/>
              </a:spcAft>
              <a:buClr>
                <a:srgbClr val="F0AB00"/>
              </a:buClr>
              <a:buSzPts val="1100"/>
              <a:buChar char="･"/>
              <a:defRPr b="1" sz="1100">
                <a:solidFill>
                  <a:srgbClr val="F0AB00"/>
                </a:solidFill>
              </a:defRPr>
            </a:lvl6pPr>
            <a:lvl7pPr indent="-298450" lvl="6" marL="3200400" rtl="0">
              <a:lnSpc>
                <a:spcPct val="113000"/>
              </a:lnSpc>
              <a:spcBef>
                <a:spcPts val="1100"/>
              </a:spcBef>
              <a:spcAft>
                <a:spcPts val="0"/>
              </a:spcAft>
              <a:buClr>
                <a:srgbClr val="F0AB00"/>
              </a:buClr>
              <a:buSzPts val="1100"/>
              <a:buChar char="･"/>
              <a:defRPr b="1" sz="1100">
                <a:solidFill>
                  <a:srgbClr val="F0AB00"/>
                </a:solidFill>
              </a:defRPr>
            </a:lvl7pPr>
            <a:lvl8pPr indent="-298450" lvl="7" marL="3657600" rtl="0">
              <a:lnSpc>
                <a:spcPct val="113000"/>
              </a:lnSpc>
              <a:spcBef>
                <a:spcPts val="1100"/>
              </a:spcBef>
              <a:spcAft>
                <a:spcPts val="0"/>
              </a:spcAft>
              <a:buClr>
                <a:srgbClr val="F0AB00"/>
              </a:buClr>
              <a:buSzPts val="1100"/>
              <a:buChar char="･"/>
              <a:defRPr b="1" sz="1100">
                <a:solidFill>
                  <a:srgbClr val="F0AB00"/>
                </a:solidFill>
              </a:defRPr>
            </a:lvl8pPr>
            <a:lvl9pPr indent="-298450" lvl="8" marL="4114800" rtl="0">
              <a:lnSpc>
                <a:spcPct val="113000"/>
              </a:lnSpc>
              <a:spcBef>
                <a:spcPts val="1100"/>
              </a:spcBef>
              <a:spcAft>
                <a:spcPts val="500"/>
              </a:spcAft>
              <a:buClr>
                <a:srgbClr val="F0AB00"/>
              </a:buClr>
              <a:buSzPts val="1100"/>
              <a:buChar char="･"/>
              <a:defRPr b="1" sz="1100">
                <a:solidFill>
                  <a:srgbClr val="F0AB00"/>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1_Interior white">
    <p:spTree>
      <p:nvGrpSpPr>
        <p:cNvPr id="1610" name="Shape 1610"/>
        <p:cNvGrpSpPr/>
        <p:nvPr/>
      </p:nvGrpSpPr>
      <p:grpSpPr>
        <a:xfrm>
          <a:off x="0" y="0"/>
          <a:ext cx="0" cy="0"/>
          <a:chOff x="0" y="0"/>
          <a:chExt cx="0" cy="0"/>
        </a:xfrm>
      </p:grpSpPr>
      <p:sp>
        <p:nvSpPr>
          <p:cNvPr id="1611" name="Google Shape;1611;p11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612" name="Google Shape;1612;p11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613" name="Google Shape;1613;p113"/>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14" name="Google Shape;1614;p11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615" name="Google Shape;1615;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16" name="Google Shape;1616;p113"/>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1617" name="Google Shape;1617;p113"/>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100"/>
              <a:buNone/>
              <a:defRPr sz="9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1618" name="Shape 1618"/>
        <p:cNvGrpSpPr/>
        <p:nvPr/>
      </p:nvGrpSpPr>
      <p:grpSpPr>
        <a:xfrm>
          <a:off x="0" y="0"/>
          <a:ext cx="0" cy="0"/>
          <a:chOff x="0" y="0"/>
          <a:chExt cx="0" cy="0"/>
        </a:xfrm>
      </p:grpSpPr>
      <p:sp>
        <p:nvSpPr>
          <p:cNvPr id="1619" name="Google Shape;1619;p11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20" name="Google Shape;1620;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21" name="Google Shape;1621;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22" name="Google Shape;1622;p1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623" name="Google Shape;1623;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4" name="Google Shape;1624;p11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1625" name="Shape 1625"/>
        <p:cNvGrpSpPr/>
        <p:nvPr/>
      </p:nvGrpSpPr>
      <p:grpSpPr>
        <a:xfrm>
          <a:off x="0" y="0"/>
          <a:ext cx="0" cy="0"/>
          <a:chOff x="0" y="0"/>
          <a:chExt cx="0" cy="0"/>
        </a:xfrm>
      </p:grpSpPr>
      <p:sp>
        <p:nvSpPr>
          <p:cNvPr id="1626" name="Google Shape;1626;p11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27" name="Google Shape;1627;p1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28" name="Google Shape;1628;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29" name="Google Shape;1629;p11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630" name="Google Shape;1630;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1" name="Google Shape;1631;p11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4">
    <p:spTree>
      <p:nvGrpSpPr>
        <p:cNvPr id="1632" name="Shape 1632"/>
        <p:cNvGrpSpPr/>
        <p:nvPr/>
      </p:nvGrpSpPr>
      <p:grpSpPr>
        <a:xfrm>
          <a:off x="0" y="0"/>
          <a:ext cx="0" cy="0"/>
          <a:chOff x="0" y="0"/>
          <a:chExt cx="0" cy="0"/>
        </a:xfrm>
      </p:grpSpPr>
      <p:sp>
        <p:nvSpPr>
          <p:cNvPr id="1633" name="Google Shape;1633;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634" name="Google Shape;1634;p1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635" name="Google Shape;1635;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6" name="Google Shape;1636;p11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37" name="Google Shape;1637;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38" name="Google Shape;1638;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9" name="Google Shape;1639;p1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640" name="Google Shape;1640;p11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41" name="Google Shape;1641;p116"/>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1642" name="Shape 1642"/>
        <p:cNvGrpSpPr/>
        <p:nvPr/>
      </p:nvGrpSpPr>
      <p:grpSpPr>
        <a:xfrm>
          <a:off x="0" y="0"/>
          <a:ext cx="0" cy="0"/>
          <a:chOff x="0" y="0"/>
          <a:chExt cx="0" cy="0"/>
        </a:xfrm>
      </p:grpSpPr>
      <p:sp>
        <p:nvSpPr>
          <p:cNvPr id="1643" name="Google Shape;1643;p11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44" name="Google Shape;1644;p1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45" name="Google Shape;1645;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46" name="Google Shape;1646;p11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647" name="Google Shape;1647;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8" name="Google Shape;1648;p11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1649" name="Shape 1649"/>
        <p:cNvGrpSpPr/>
        <p:nvPr/>
      </p:nvGrpSpPr>
      <p:grpSpPr>
        <a:xfrm>
          <a:off x="0" y="0"/>
          <a:ext cx="0" cy="0"/>
          <a:chOff x="0" y="0"/>
          <a:chExt cx="0" cy="0"/>
        </a:xfrm>
      </p:grpSpPr>
      <p:sp>
        <p:nvSpPr>
          <p:cNvPr id="1650" name="Google Shape;1650;p11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51" name="Google Shape;1651;p1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52" name="Google Shape;1652;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53" name="Google Shape;1653;p11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654" name="Google Shape;1654;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55" name="Google Shape;1655;p11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1656" name="Shape 1656"/>
        <p:cNvGrpSpPr/>
        <p:nvPr/>
      </p:nvGrpSpPr>
      <p:grpSpPr>
        <a:xfrm>
          <a:off x="0" y="0"/>
          <a:ext cx="0" cy="0"/>
          <a:chOff x="0" y="0"/>
          <a:chExt cx="0" cy="0"/>
        </a:xfrm>
      </p:grpSpPr>
      <p:sp>
        <p:nvSpPr>
          <p:cNvPr id="1657" name="Google Shape;1657;p1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58" name="Google Shape;1658;p1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59" name="Google Shape;1659;p1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660" name="Google Shape;1660;p1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661" name="Google Shape;1661;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2" name="Google Shape;1662;p11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2">
    <p:bg>
      <p:bgPr>
        <a:solidFill>
          <a:schemeClr val="lt1"/>
        </a:solidFill>
      </p:bgPr>
    </p:bg>
    <p:spTree>
      <p:nvGrpSpPr>
        <p:cNvPr id="1663" name="Shape 1663"/>
        <p:cNvGrpSpPr/>
        <p:nvPr/>
      </p:nvGrpSpPr>
      <p:grpSpPr>
        <a:xfrm>
          <a:off x="0" y="0"/>
          <a:ext cx="0" cy="0"/>
          <a:chOff x="0" y="0"/>
          <a:chExt cx="0" cy="0"/>
        </a:xfrm>
      </p:grpSpPr>
      <p:sp>
        <p:nvSpPr>
          <p:cNvPr id="1664" name="Google Shape;1664;p12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cxnSp>
        <p:nvCxnSpPr>
          <p:cNvPr id="1665" name="Google Shape;1665;p1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666" name="Google Shape;1666;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1667" name="Google Shape;1667;p1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668" name="Google Shape;1668;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9" name="Google Shape;1669;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70" name="Google Shape;1670;p12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71" name="Google Shape;1671;p120"/>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672" name="Google Shape;1672;p120"/>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673" name="Google Shape;1673;p120"/>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34">
    <p:spTree>
      <p:nvGrpSpPr>
        <p:cNvPr id="1674" name="Shape 1674"/>
        <p:cNvGrpSpPr/>
        <p:nvPr/>
      </p:nvGrpSpPr>
      <p:grpSpPr>
        <a:xfrm>
          <a:off x="0" y="0"/>
          <a:ext cx="0" cy="0"/>
          <a:chOff x="0" y="0"/>
          <a:chExt cx="0" cy="0"/>
        </a:xfrm>
      </p:grpSpPr>
      <p:sp>
        <p:nvSpPr>
          <p:cNvPr id="1675" name="Google Shape;1675;p12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676" name="Google Shape;1676;p1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77" name="Google Shape;1677;p1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678" name="Google Shape;1678;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0" name="Google Shape;1680;p12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3"/>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31" name="Google Shape;131;p13"/>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32" name="Google Shape;132;p13"/>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33" name="Google Shape;133;p13"/>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134" name="Google Shape;134;p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35" name="Google Shape;135;p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36" name="Google Shape;136;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37" name="Google Shape;137;p13"/>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8_2">
    <p:spTree>
      <p:nvGrpSpPr>
        <p:cNvPr id="1681" name="Shape 1681"/>
        <p:cNvGrpSpPr/>
        <p:nvPr/>
      </p:nvGrpSpPr>
      <p:grpSpPr>
        <a:xfrm>
          <a:off x="0" y="0"/>
          <a:ext cx="0" cy="0"/>
          <a:chOff x="0" y="0"/>
          <a:chExt cx="0" cy="0"/>
        </a:xfrm>
      </p:grpSpPr>
      <p:sp>
        <p:nvSpPr>
          <p:cNvPr id="1682" name="Google Shape;1682;p1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683" name="Google Shape;1683;p1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84" name="Google Shape;1684;p12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85" name="Google Shape;1685;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86" name="Google Shape;1686;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7" name="Google Shape;1687;p1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3">
  <p:cSld name="CUSTOM_4_2_5">
    <p:spTree>
      <p:nvGrpSpPr>
        <p:cNvPr id="1688" name="Shape 1688"/>
        <p:cNvGrpSpPr/>
        <p:nvPr/>
      </p:nvGrpSpPr>
      <p:grpSpPr>
        <a:xfrm>
          <a:off x="0" y="0"/>
          <a:ext cx="0" cy="0"/>
          <a:chOff x="0" y="0"/>
          <a:chExt cx="0" cy="0"/>
        </a:xfrm>
      </p:grpSpPr>
      <p:sp>
        <p:nvSpPr>
          <p:cNvPr id="1689" name="Google Shape;1689;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690" name="Google Shape;1690;p1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691" name="Google Shape;1691;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2" name="Google Shape;1692;p12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93" name="Google Shape;1693;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4" name="Google Shape;1694;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95" name="Google Shape;1695;p12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696" name="Google Shape;1696;p12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97" name="Google Shape;1697;p123"/>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7_1">
    <p:spTree>
      <p:nvGrpSpPr>
        <p:cNvPr id="1698" name="Shape 1698"/>
        <p:cNvGrpSpPr/>
        <p:nvPr/>
      </p:nvGrpSpPr>
      <p:grpSpPr>
        <a:xfrm>
          <a:off x="0" y="0"/>
          <a:ext cx="0" cy="0"/>
          <a:chOff x="0" y="0"/>
          <a:chExt cx="0" cy="0"/>
        </a:xfrm>
      </p:grpSpPr>
      <p:sp>
        <p:nvSpPr>
          <p:cNvPr id="1699" name="Google Shape;1699;p12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700" name="Google Shape;1700;p12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701" name="Google Shape;1701;p12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702" name="Google Shape;1702;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03" name="Google Shape;1703;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4" name="Google Shape;1704;p12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2_2">
    <p:spTree>
      <p:nvGrpSpPr>
        <p:cNvPr id="1705" name="Shape 1705"/>
        <p:cNvGrpSpPr/>
        <p:nvPr/>
      </p:nvGrpSpPr>
      <p:grpSpPr>
        <a:xfrm>
          <a:off x="0" y="0"/>
          <a:ext cx="0" cy="0"/>
          <a:chOff x="0" y="0"/>
          <a:chExt cx="0" cy="0"/>
        </a:xfrm>
      </p:grpSpPr>
      <p:sp>
        <p:nvSpPr>
          <p:cNvPr id="1706" name="Google Shape;1706;p12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707" name="Google Shape;1707;p1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708" name="Google Shape;1708;p12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09" name="Google Shape;1709;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10" name="Google Shape;1710;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1" name="Google Shape;1711;p12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5">
    <p:spTree>
      <p:nvGrpSpPr>
        <p:cNvPr id="1712" name="Shape 1712"/>
        <p:cNvGrpSpPr/>
        <p:nvPr/>
      </p:nvGrpSpPr>
      <p:grpSpPr>
        <a:xfrm>
          <a:off x="0" y="0"/>
          <a:ext cx="0" cy="0"/>
          <a:chOff x="0" y="0"/>
          <a:chExt cx="0" cy="0"/>
        </a:xfrm>
      </p:grpSpPr>
      <p:sp>
        <p:nvSpPr>
          <p:cNvPr id="1713" name="Google Shape;1713;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714" name="Google Shape;1714;p1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715" name="Google Shape;1715;p1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6" name="Google Shape;1716;p12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17" name="Google Shape;1717;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8" name="Google Shape;1718;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9" name="Google Shape;1719;p1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720" name="Google Shape;1720;p12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4">
  <p:cSld name="CUSTOM_4_2_6">
    <p:spTree>
      <p:nvGrpSpPr>
        <p:cNvPr id="1721" name="Shape 1721"/>
        <p:cNvGrpSpPr/>
        <p:nvPr/>
      </p:nvGrpSpPr>
      <p:grpSpPr>
        <a:xfrm>
          <a:off x="0" y="0"/>
          <a:ext cx="0" cy="0"/>
          <a:chOff x="0" y="0"/>
          <a:chExt cx="0" cy="0"/>
        </a:xfrm>
      </p:grpSpPr>
      <p:sp>
        <p:nvSpPr>
          <p:cNvPr id="1722" name="Google Shape;1722;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723" name="Google Shape;1723;p1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724" name="Google Shape;1724;p1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25" name="Google Shape;1725;p12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26" name="Google Shape;1726;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7" name="Google Shape;1727;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8" name="Google Shape;1728;p1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729" name="Google Shape;1729;p12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30" name="Google Shape;1730;p127"/>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6">
    <p:spTree>
      <p:nvGrpSpPr>
        <p:cNvPr id="1731" name="Shape 1731"/>
        <p:cNvGrpSpPr/>
        <p:nvPr/>
      </p:nvGrpSpPr>
      <p:grpSpPr>
        <a:xfrm>
          <a:off x="0" y="0"/>
          <a:ext cx="0" cy="0"/>
          <a:chOff x="0" y="0"/>
          <a:chExt cx="0" cy="0"/>
        </a:xfrm>
      </p:grpSpPr>
      <p:sp>
        <p:nvSpPr>
          <p:cNvPr id="1732" name="Google Shape;1732;p12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733" name="Google Shape;1733;p1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34" name="Google Shape;1734;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35" name="Google Shape;1735;p12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36" name="Google Shape;1736;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37" name="Google Shape;1737;p12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1738" name="Google Shape;1738;p1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9" name="Google Shape;1739;p12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1740" name="Google Shape;1740;p128"/>
          <p:cNvSpPr txBox="1"/>
          <p:nvPr/>
        </p:nvSpPr>
        <p:spPr>
          <a:xfrm>
            <a:off x="4783933" y="6430967"/>
            <a:ext cx="3416400" cy="360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erior white">
  <p:cSld name="1_Interior white_1">
    <p:spTree>
      <p:nvGrpSpPr>
        <p:cNvPr id="1741" name="Shape 1741"/>
        <p:cNvGrpSpPr/>
        <p:nvPr/>
      </p:nvGrpSpPr>
      <p:grpSpPr>
        <a:xfrm>
          <a:off x="0" y="0"/>
          <a:ext cx="0" cy="0"/>
          <a:chOff x="0" y="0"/>
          <a:chExt cx="0" cy="0"/>
        </a:xfrm>
      </p:grpSpPr>
      <p:cxnSp>
        <p:nvCxnSpPr>
          <p:cNvPr id="1742" name="Google Shape;1742;p12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743" name="Google Shape;1743;p129"/>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744" name="Google Shape;1744;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1pPr>
            <a:lvl2pPr indent="0" lvl="1"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2pPr>
            <a:lvl3pPr indent="0" lvl="2"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3pPr>
            <a:lvl4pPr indent="0" lvl="3"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4pPr>
            <a:lvl5pPr indent="0" lvl="4"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5pPr>
            <a:lvl6pPr indent="0" lvl="5"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6pPr>
            <a:lvl7pPr indent="0" lvl="6"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7pPr>
            <a:lvl8pPr indent="0" lvl="7"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8pPr>
            <a:lvl9pPr indent="0" lvl="8"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1745" name="Google Shape;1745;p1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6" name="Google Shape;1746;p129"/>
          <p:cNvSpPr txBox="1"/>
          <p:nvPr>
            <p:ph idx="1" type="subTitle"/>
          </p:nvPr>
        </p:nvSpPr>
        <p:spPr>
          <a:xfrm>
            <a:off x="885049" y="6541370"/>
            <a:ext cx="9533700" cy="1881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Clr>
                <a:srgbClr val="4D4D4F"/>
              </a:buClr>
              <a:buSzPts val="800"/>
              <a:buNone/>
              <a:defRPr sz="800">
                <a:solidFill>
                  <a:srgbClr val="4D4D4F"/>
                </a:solidFill>
                <a:latin typeface="Overpass"/>
                <a:ea typeface="Overpass"/>
                <a:cs typeface="Overpass"/>
                <a:sym typeface="Overpass"/>
              </a:defRPr>
            </a:lvl1pPr>
            <a:lvl2pPr lvl="1" rtl="0" algn="l">
              <a:lnSpc>
                <a:spcPct val="142000"/>
              </a:lnSpc>
              <a:spcBef>
                <a:spcPts val="0"/>
              </a:spcBef>
              <a:spcAft>
                <a:spcPts val="0"/>
              </a:spcAft>
              <a:buClr>
                <a:srgbClr val="4D4D4F"/>
              </a:buClr>
              <a:buSzPts val="700"/>
              <a:buNone/>
              <a:defRPr sz="700">
                <a:solidFill>
                  <a:srgbClr val="4D4D4F"/>
                </a:solidFill>
              </a:defRPr>
            </a:lvl2pPr>
            <a:lvl3pPr lvl="2" rtl="0" algn="l">
              <a:lnSpc>
                <a:spcPct val="142000"/>
              </a:lnSpc>
              <a:spcBef>
                <a:spcPts val="0"/>
              </a:spcBef>
              <a:spcAft>
                <a:spcPts val="0"/>
              </a:spcAft>
              <a:buClr>
                <a:srgbClr val="4D4D4F"/>
              </a:buClr>
              <a:buSzPts val="700"/>
              <a:buNone/>
              <a:defRPr sz="700">
                <a:solidFill>
                  <a:srgbClr val="4D4D4F"/>
                </a:solidFill>
              </a:defRPr>
            </a:lvl3pPr>
            <a:lvl4pPr lvl="3" rtl="0" algn="l">
              <a:lnSpc>
                <a:spcPct val="142000"/>
              </a:lnSpc>
              <a:spcBef>
                <a:spcPts val="0"/>
              </a:spcBef>
              <a:spcAft>
                <a:spcPts val="0"/>
              </a:spcAft>
              <a:buClr>
                <a:srgbClr val="4D4D4F"/>
              </a:buClr>
              <a:buSzPts val="700"/>
              <a:buNone/>
              <a:defRPr sz="700">
                <a:solidFill>
                  <a:srgbClr val="4D4D4F"/>
                </a:solidFill>
              </a:defRPr>
            </a:lvl4pPr>
            <a:lvl5pPr lvl="4" rtl="0" algn="l">
              <a:lnSpc>
                <a:spcPct val="142000"/>
              </a:lnSpc>
              <a:spcBef>
                <a:spcPts val="0"/>
              </a:spcBef>
              <a:spcAft>
                <a:spcPts val="0"/>
              </a:spcAft>
              <a:buClr>
                <a:srgbClr val="4D4D4F"/>
              </a:buClr>
              <a:buSzPts val="700"/>
              <a:buNone/>
              <a:defRPr sz="700">
                <a:solidFill>
                  <a:srgbClr val="4D4D4F"/>
                </a:solidFill>
              </a:defRPr>
            </a:lvl5pPr>
            <a:lvl6pPr lvl="5" rtl="0" algn="l">
              <a:lnSpc>
                <a:spcPct val="142000"/>
              </a:lnSpc>
              <a:spcBef>
                <a:spcPts val="0"/>
              </a:spcBef>
              <a:spcAft>
                <a:spcPts val="0"/>
              </a:spcAft>
              <a:buClr>
                <a:srgbClr val="4D4D4F"/>
              </a:buClr>
              <a:buSzPts val="700"/>
              <a:buNone/>
              <a:defRPr sz="700">
                <a:solidFill>
                  <a:srgbClr val="4D4D4F"/>
                </a:solidFill>
              </a:defRPr>
            </a:lvl6pPr>
            <a:lvl7pPr lvl="6" rtl="0" algn="l">
              <a:lnSpc>
                <a:spcPct val="142000"/>
              </a:lnSpc>
              <a:spcBef>
                <a:spcPts val="0"/>
              </a:spcBef>
              <a:spcAft>
                <a:spcPts val="0"/>
              </a:spcAft>
              <a:buClr>
                <a:srgbClr val="4D4D4F"/>
              </a:buClr>
              <a:buSzPts val="700"/>
              <a:buNone/>
              <a:defRPr sz="700">
                <a:solidFill>
                  <a:srgbClr val="4D4D4F"/>
                </a:solidFill>
              </a:defRPr>
            </a:lvl7pPr>
            <a:lvl8pPr lvl="7" rtl="0" algn="l">
              <a:lnSpc>
                <a:spcPct val="142000"/>
              </a:lnSpc>
              <a:spcBef>
                <a:spcPts val="0"/>
              </a:spcBef>
              <a:spcAft>
                <a:spcPts val="0"/>
              </a:spcAft>
              <a:buClr>
                <a:srgbClr val="4D4D4F"/>
              </a:buClr>
              <a:buSzPts val="700"/>
              <a:buNone/>
              <a:defRPr sz="700">
                <a:solidFill>
                  <a:srgbClr val="4D4D4F"/>
                </a:solidFill>
              </a:defRPr>
            </a:lvl8pPr>
            <a:lvl9pPr lvl="8" rtl="0" algn="l">
              <a:lnSpc>
                <a:spcPct val="142000"/>
              </a:lnSpc>
              <a:spcBef>
                <a:spcPts val="0"/>
              </a:spcBef>
              <a:spcAft>
                <a:spcPts val="0"/>
              </a:spcAft>
              <a:buClr>
                <a:srgbClr val="4D4D4F"/>
              </a:buClr>
              <a:buSzPts val="700"/>
              <a:buNone/>
              <a:defRPr sz="700">
                <a:solidFill>
                  <a:srgbClr val="4D4D4F"/>
                </a:solidFill>
              </a:defRPr>
            </a:lvl9pPr>
          </a:lstStyle>
          <a:p/>
        </p:txBody>
      </p:sp>
      <p:sp>
        <p:nvSpPr>
          <p:cNvPr id="1747" name="Google Shape;1747;p129"/>
          <p:cNvSpPr txBox="1"/>
          <p:nvPr>
            <p:ph idx="2" type="body"/>
          </p:nvPr>
        </p:nvSpPr>
        <p:spPr>
          <a:xfrm>
            <a:off x="454739" y="927645"/>
            <a:ext cx="11263200" cy="46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3200"/>
              <a:buNone/>
              <a:defRPr b="1" sz="3200">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48" name="Google Shape;1748;p129"/>
          <p:cNvSpPr txBox="1"/>
          <p:nvPr>
            <p:ph idx="3" type="body"/>
          </p:nvPr>
        </p:nvSpPr>
        <p:spPr>
          <a:xfrm>
            <a:off x="447767" y="1426116"/>
            <a:ext cx="11280000" cy="188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1200"/>
              <a:buNone/>
              <a:defRPr b="0" sz="1200">
                <a:solidFill>
                  <a:schemeClr val="dk1"/>
                </a:solidFill>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49" name="Google Shape;1749;p129"/>
          <p:cNvSpPr txBox="1"/>
          <p:nvPr>
            <p:ph idx="4" type="body"/>
          </p:nvPr>
        </p:nvSpPr>
        <p:spPr>
          <a:xfrm>
            <a:off x="454739" y="170975"/>
            <a:ext cx="5641200" cy="544800"/>
          </a:xfrm>
          <a:prstGeom prst="rect">
            <a:avLst/>
          </a:prstGeom>
          <a:noFill/>
          <a:ln>
            <a:noFill/>
          </a:ln>
        </p:spPr>
        <p:txBody>
          <a:bodyPr anchorCtr="0" anchor="ctr" bIns="45700" lIns="439200" spcFirstLastPara="1" rIns="91425" wrap="square" tIns="45700">
            <a:noAutofit/>
          </a:bodyPr>
          <a:lstStyle>
            <a:lvl1pPr indent="-228600" lvl="0" marL="457200" rtl="0" algn="l">
              <a:lnSpc>
                <a:spcPct val="100000"/>
              </a:lnSpc>
              <a:spcBef>
                <a:spcPts val="1100"/>
              </a:spcBef>
              <a:spcAft>
                <a:spcPts val="0"/>
              </a:spcAft>
              <a:buClr>
                <a:srgbClr val="EE0000"/>
              </a:buClr>
              <a:buSzPts val="900"/>
              <a:buFont typeface="Overpass SemiBold"/>
              <a:buNone/>
              <a:defRPr b="0" sz="900">
                <a:solidFill>
                  <a:srgbClr val="EE0000"/>
                </a:solidFill>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10_2">
    <p:spTree>
      <p:nvGrpSpPr>
        <p:cNvPr id="1750" name="Shape 1750"/>
        <p:cNvGrpSpPr/>
        <p:nvPr/>
      </p:nvGrpSpPr>
      <p:grpSpPr>
        <a:xfrm>
          <a:off x="0" y="0"/>
          <a:ext cx="0" cy="0"/>
          <a:chOff x="0" y="0"/>
          <a:chExt cx="0" cy="0"/>
        </a:xfrm>
      </p:grpSpPr>
      <p:sp>
        <p:nvSpPr>
          <p:cNvPr id="1751" name="Google Shape;1751;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752" name="Google Shape;1752;p1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753" name="Google Shape;1753;p1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4" name="Google Shape;1754;p13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55" name="Google Shape;1755;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6" name="Google Shape;1756;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7" name="Google Shape;1757;p1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758" name="Google Shape;1758;p13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7">
    <p:spTree>
      <p:nvGrpSpPr>
        <p:cNvPr id="1759" name="Shape 1759"/>
        <p:cNvGrpSpPr/>
        <p:nvPr/>
      </p:nvGrpSpPr>
      <p:grpSpPr>
        <a:xfrm>
          <a:off x="0" y="0"/>
          <a:ext cx="0" cy="0"/>
          <a:chOff x="0" y="0"/>
          <a:chExt cx="0" cy="0"/>
        </a:xfrm>
      </p:grpSpPr>
      <p:sp>
        <p:nvSpPr>
          <p:cNvPr id="1760" name="Google Shape;1760;p13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761" name="Google Shape;1761;p1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62" name="Google Shape;1762;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63" name="Google Shape;1763;p13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64" name="Google Shape;1764;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65" name="Google Shape;1765;p1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66" name="Google Shape;1766;p13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1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40" name="Google Shape;140;p14"/>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41" name="Google Shape;141;p14"/>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42" name="Google Shape;142;p1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43" name="Google Shape;143;p1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44" name="Google Shape;144;p1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45" name="Google Shape;145;p1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46" name="Google Shape;146;p1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47" name="Google Shape;147;p1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48" name="Google Shape;148;p1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49" name="Google Shape;149;p1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50" name="Google Shape;150;p1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51" name="Google Shape;151;p1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2" name="Google Shape;152;p14"/>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53" name="Google Shape;153;p14"/>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8">
    <p:spTree>
      <p:nvGrpSpPr>
        <p:cNvPr id="1767" name="Shape 1767"/>
        <p:cNvGrpSpPr/>
        <p:nvPr/>
      </p:nvGrpSpPr>
      <p:grpSpPr>
        <a:xfrm>
          <a:off x="0" y="0"/>
          <a:ext cx="0" cy="0"/>
          <a:chOff x="0" y="0"/>
          <a:chExt cx="0" cy="0"/>
        </a:xfrm>
      </p:grpSpPr>
      <p:sp>
        <p:nvSpPr>
          <p:cNvPr id="1768" name="Google Shape;1768;p13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769" name="Google Shape;1769;p1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70" name="Google Shape;1770;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71" name="Google Shape;1771;p13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72" name="Google Shape;1772;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73" name="Google Shape;1773;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74" name="Google Shape;1774;p13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9">
    <p:spTree>
      <p:nvGrpSpPr>
        <p:cNvPr id="1775" name="Shape 1775"/>
        <p:cNvGrpSpPr/>
        <p:nvPr/>
      </p:nvGrpSpPr>
      <p:grpSpPr>
        <a:xfrm>
          <a:off x="0" y="0"/>
          <a:ext cx="0" cy="0"/>
          <a:chOff x="0" y="0"/>
          <a:chExt cx="0" cy="0"/>
        </a:xfrm>
      </p:grpSpPr>
      <p:sp>
        <p:nvSpPr>
          <p:cNvPr id="1776" name="Google Shape;1776;p133"/>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777" name="Google Shape;1777;p1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78" name="Google Shape;1778;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779" name="Google Shape;1779;p1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80" name="Google Shape;1780;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81" name="Google Shape;1781;p1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82" name="Google Shape;1782;p13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3_2">
    <p:bg>
      <p:bgPr>
        <a:solidFill>
          <a:srgbClr val="FFFFFF"/>
        </a:solidFill>
      </p:bgPr>
    </p:bg>
    <p:spTree>
      <p:nvGrpSpPr>
        <p:cNvPr id="1783" name="Shape 1783"/>
        <p:cNvGrpSpPr/>
        <p:nvPr/>
      </p:nvGrpSpPr>
      <p:grpSpPr>
        <a:xfrm>
          <a:off x="0" y="0"/>
          <a:ext cx="0" cy="0"/>
          <a:chOff x="0" y="0"/>
          <a:chExt cx="0" cy="0"/>
        </a:xfrm>
      </p:grpSpPr>
      <p:sp>
        <p:nvSpPr>
          <p:cNvPr id="1784" name="Google Shape;1784;p134"/>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1785" name="Google Shape;1785;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86" name="Google Shape;1786;p13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787" name="Google Shape;1787;p13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788" name="Google Shape;1788;p134"/>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789" name="Google Shape;1789;p134"/>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500"/>
              </a:spcBef>
              <a:spcAft>
                <a:spcPts val="0"/>
              </a:spcAft>
              <a:buNone/>
              <a:defRPr sz="2000">
                <a:solidFill>
                  <a:schemeClr val="accent2"/>
                </a:solidFill>
              </a:defRPr>
            </a:lvl2pPr>
            <a:lvl3pPr lvl="2" rtl="0" algn="ctr">
              <a:spcBef>
                <a:spcPts val="500"/>
              </a:spcBef>
              <a:spcAft>
                <a:spcPts val="0"/>
              </a:spcAft>
              <a:buNone/>
              <a:defRPr sz="2000">
                <a:solidFill>
                  <a:schemeClr val="accent2"/>
                </a:solidFill>
              </a:defRPr>
            </a:lvl3pPr>
            <a:lvl4pPr lvl="3" rtl="0" algn="ctr">
              <a:spcBef>
                <a:spcPts val="500"/>
              </a:spcBef>
              <a:spcAft>
                <a:spcPts val="0"/>
              </a:spcAft>
              <a:buNone/>
              <a:defRPr sz="2000">
                <a:solidFill>
                  <a:schemeClr val="accent2"/>
                </a:solidFill>
              </a:defRPr>
            </a:lvl4pPr>
            <a:lvl5pPr lvl="4" rtl="0" algn="ctr">
              <a:spcBef>
                <a:spcPts val="500"/>
              </a:spcBef>
              <a:spcAft>
                <a:spcPts val="0"/>
              </a:spcAft>
              <a:buNone/>
              <a:defRPr sz="2000">
                <a:solidFill>
                  <a:schemeClr val="accent2"/>
                </a:solidFill>
              </a:defRPr>
            </a:lvl5pPr>
            <a:lvl6pPr lvl="5" rtl="0" algn="ctr">
              <a:spcBef>
                <a:spcPts val="500"/>
              </a:spcBef>
              <a:spcAft>
                <a:spcPts val="0"/>
              </a:spcAft>
              <a:buNone/>
              <a:defRPr sz="2000">
                <a:solidFill>
                  <a:schemeClr val="accent2"/>
                </a:solidFill>
              </a:defRPr>
            </a:lvl6pPr>
            <a:lvl7pPr lvl="6" rtl="0" algn="ctr">
              <a:spcBef>
                <a:spcPts val="500"/>
              </a:spcBef>
              <a:spcAft>
                <a:spcPts val="0"/>
              </a:spcAft>
              <a:buNone/>
              <a:defRPr sz="2000">
                <a:solidFill>
                  <a:schemeClr val="accent2"/>
                </a:solidFill>
              </a:defRPr>
            </a:lvl7pPr>
            <a:lvl8pPr lvl="7" rtl="0" algn="ctr">
              <a:spcBef>
                <a:spcPts val="500"/>
              </a:spcBef>
              <a:spcAft>
                <a:spcPts val="0"/>
              </a:spcAft>
              <a:buNone/>
              <a:defRPr sz="2000">
                <a:solidFill>
                  <a:schemeClr val="accent2"/>
                </a:solidFill>
              </a:defRPr>
            </a:lvl8pPr>
            <a:lvl9pPr lvl="8" rtl="0" algn="ctr">
              <a:spcBef>
                <a:spcPts val="500"/>
              </a:spcBef>
              <a:spcAft>
                <a:spcPts val="500"/>
              </a:spcAft>
              <a:buNone/>
              <a:defRPr sz="2000">
                <a:solidFill>
                  <a:schemeClr val="accent2"/>
                </a:solidFill>
              </a:defRPr>
            </a:lvl9pPr>
          </a:lstStyle>
          <a:p/>
        </p:txBody>
      </p:sp>
      <p:sp>
        <p:nvSpPr>
          <p:cNvPr id="1790" name="Google Shape;1790;p13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1791" name="Google Shape;1791;p134"/>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792" name="Google Shape;1792;p134"/>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_3">
    <p:bg>
      <p:bgPr>
        <a:solidFill>
          <a:srgbClr val="FFFFFF"/>
        </a:solidFill>
      </p:bgPr>
    </p:bg>
    <p:spTree>
      <p:nvGrpSpPr>
        <p:cNvPr id="1793" name="Shape 1793"/>
        <p:cNvGrpSpPr/>
        <p:nvPr/>
      </p:nvGrpSpPr>
      <p:grpSpPr>
        <a:xfrm>
          <a:off x="0" y="0"/>
          <a:ext cx="0" cy="0"/>
          <a:chOff x="0" y="0"/>
          <a:chExt cx="0" cy="0"/>
        </a:xfrm>
      </p:grpSpPr>
      <p:sp>
        <p:nvSpPr>
          <p:cNvPr id="1794" name="Google Shape;1794;p135"/>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1795" name="Google Shape;1795;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96" name="Google Shape;1796;p13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797" name="Google Shape;1797;p13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798" name="Google Shape;1798;p135"/>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799" name="Google Shape;1799;p135"/>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500"/>
              </a:spcBef>
              <a:spcAft>
                <a:spcPts val="0"/>
              </a:spcAft>
              <a:buNone/>
              <a:defRPr sz="2000">
                <a:solidFill>
                  <a:schemeClr val="accent2"/>
                </a:solidFill>
              </a:defRPr>
            </a:lvl2pPr>
            <a:lvl3pPr lvl="2" rtl="0" algn="ctr">
              <a:spcBef>
                <a:spcPts val="500"/>
              </a:spcBef>
              <a:spcAft>
                <a:spcPts val="0"/>
              </a:spcAft>
              <a:buNone/>
              <a:defRPr sz="2000">
                <a:solidFill>
                  <a:schemeClr val="accent2"/>
                </a:solidFill>
              </a:defRPr>
            </a:lvl3pPr>
            <a:lvl4pPr lvl="3" rtl="0" algn="ctr">
              <a:spcBef>
                <a:spcPts val="500"/>
              </a:spcBef>
              <a:spcAft>
                <a:spcPts val="0"/>
              </a:spcAft>
              <a:buNone/>
              <a:defRPr sz="2000">
                <a:solidFill>
                  <a:schemeClr val="accent2"/>
                </a:solidFill>
              </a:defRPr>
            </a:lvl4pPr>
            <a:lvl5pPr lvl="4" rtl="0" algn="ctr">
              <a:spcBef>
                <a:spcPts val="500"/>
              </a:spcBef>
              <a:spcAft>
                <a:spcPts val="0"/>
              </a:spcAft>
              <a:buNone/>
              <a:defRPr sz="2000">
                <a:solidFill>
                  <a:schemeClr val="accent2"/>
                </a:solidFill>
              </a:defRPr>
            </a:lvl5pPr>
            <a:lvl6pPr lvl="5" rtl="0" algn="ctr">
              <a:spcBef>
                <a:spcPts val="500"/>
              </a:spcBef>
              <a:spcAft>
                <a:spcPts val="0"/>
              </a:spcAft>
              <a:buNone/>
              <a:defRPr sz="2000">
                <a:solidFill>
                  <a:schemeClr val="accent2"/>
                </a:solidFill>
              </a:defRPr>
            </a:lvl6pPr>
            <a:lvl7pPr lvl="6" rtl="0" algn="ctr">
              <a:spcBef>
                <a:spcPts val="500"/>
              </a:spcBef>
              <a:spcAft>
                <a:spcPts val="0"/>
              </a:spcAft>
              <a:buNone/>
              <a:defRPr sz="2000">
                <a:solidFill>
                  <a:schemeClr val="accent2"/>
                </a:solidFill>
              </a:defRPr>
            </a:lvl7pPr>
            <a:lvl8pPr lvl="7" rtl="0" algn="ctr">
              <a:spcBef>
                <a:spcPts val="500"/>
              </a:spcBef>
              <a:spcAft>
                <a:spcPts val="0"/>
              </a:spcAft>
              <a:buNone/>
              <a:defRPr sz="2000">
                <a:solidFill>
                  <a:schemeClr val="accent2"/>
                </a:solidFill>
              </a:defRPr>
            </a:lvl8pPr>
            <a:lvl9pPr lvl="8" rtl="0" algn="ctr">
              <a:spcBef>
                <a:spcPts val="500"/>
              </a:spcBef>
              <a:spcAft>
                <a:spcPts val="500"/>
              </a:spcAft>
              <a:buNone/>
              <a:defRPr sz="2000">
                <a:solidFill>
                  <a:schemeClr val="accent2"/>
                </a:solidFill>
              </a:defRPr>
            </a:lvl9pPr>
          </a:lstStyle>
          <a:p/>
        </p:txBody>
      </p:sp>
      <p:sp>
        <p:nvSpPr>
          <p:cNvPr id="1800" name="Google Shape;1800;p13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1801" name="Google Shape;1801;p135"/>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802" name="Google Shape;1802;p135"/>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_2">
    <p:spTree>
      <p:nvGrpSpPr>
        <p:cNvPr id="1803" name="Shape 1803"/>
        <p:cNvGrpSpPr/>
        <p:nvPr/>
      </p:nvGrpSpPr>
      <p:grpSpPr>
        <a:xfrm>
          <a:off x="0" y="0"/>
          <a:ext cx="0" cy="0"/>
          <a:chOff x="0" y="0"/>
          <a:chExt cx="0" cy="0"/>
        </a:xfrm>
      </p:grpSpPr>
      <p:sp>
        <p:nvSpPr>
          <p:cNvPr id="1804" name="Google Shape;1804;p136"/>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805" name="Google Shape;1805;p13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1806" name="Google Shape;1806;p13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5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1807" name="Google Shape;1807;p13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811" name="Shape 1811"/>
        <p:cNvGrpSpPr/>
        <p:nvPr/>
      </p:nvGrpSpPr>
      <p:grpSpPr>
        <a:xfrm>
          <a:off x="0" y="0"/>
          <a:ext cx="0" cy="0"/>
          <a:chOff x="0" y="0"/>
          <a:chExt cx="0" cy="0"/>
        </a:xfrm>
      </p:grpSpPr>
      <p:sp>
        <p:nvSpPr>
          <p:cNvPr id="1812" name="Google Shape;1812;p13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813" name="Google Shape;1813;p1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814" name="Google Shape;1814;p138"/>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1815" name="Google Shape;1815;p13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816" name="Google Shape;1816;p13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817" name="Google Shape;1817;p1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18" name="Google Shape;1818;p13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19" name="Google Shape;1819;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820" name="Shape 1820"/>
        <p:cNvGrpSpPr/>
        <p:nvPr/>
      </p:nvGrpSpPr>
      <p:grpSpPr>
        <a:xfrm>
          <a:off x="0" y="0"/>
          <a:ext cx="0" cy="0"/>
          <a:chOff x="0" y="0"/>
          <a:chExt cx="0" cy="0"/>
        </a:xfrm>
      </p:grpSpPr>
      <p:sp>
        <p:nvSpPr>
          <p:cNvPr id="1821" name="Google Shape;1821;p13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1822" name="Google Shape;1822;p13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823" name="Google Shape;1823;p139"/>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1824" name="Google Shape;1824;p13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825" name="Google Shape;1825;p13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1826" name="Google Shape;1826;p13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1827" name="Google Shape;1827;p13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1828" name="Google Shape;1828;p13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1829" name="Google Shape;1829;p13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1830" name="Google Shape;1830;p139"/>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1831" name="Google Shape;1831;p139"/>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1832" name="Google Shape;1832;p139"/>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1833" name="Google Shape;1833;p13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834" name="Google Shape;1834;p1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35" name="Google Shape;1835;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1836" name="Shape 1836"/>
        <p:cNvGrpSpPr/>
        <p:nvPr/>
      </p:nvGrpSpPr>
      <p:grpSpPr>
        <a:xfrm>
          <a:off x="0" y="0"/>
          <a:ext cx="0" cy="0"/>
          <a:chOff x="0" y="0"/>
          <a:chExt cx="0" cy="0"/>
        </a:xfrm>
      </p:grpSpPr>
      <p:sp>
        <p:nvSpPr>
          <p:cNvPr id="1837" name="Google Shape;1837;p14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1838" name="Google Shape;1838;p1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839" name="Google Shape;1839;p14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1840" name="Google Shape;1840;p14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1841" name="Google Shape;1841;p14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1842" name="Google Shape;1842;p1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43" name="Google Shape;1843;p1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44" name="Google Shape;1844;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1845" name="Shape 1845"/>
        <p:cNvGrpSpPr/>
        <p:nvPr/>
      </p:nvGrpSpPr>
      <p:grpSpPr>
        <a:xfrm>
          <a:off x="0" y="0"/>
          <a:ext cx="0" cy="0"/>
          <a:chOff x="0" y="0"/>
          <a:chExt cx="0" cy="0"/>
        </a:xfrm>
      </p:grpSpPr>
      <p:sp>
        <p:nvSpPr>
          <p:cNvPr id="1846" name="Google Shape;1846;p14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1847" name="Google Shape;1847;p14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848" name="Google Shape;1848;p14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1849" name="Google Shape;1849;p14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850" name="Google Shape;1850;p14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1851" name="Google Shape;1851;p14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1852" name="Google Shape;1852;p14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1853" name="Google Shape;1853;p14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1854" name="Google Shape;1854;p14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1855" name="Google Shape;1855;p14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1856" name="Google Shape;1856;p14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1857" name="Google Shape;1857;p14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1858" name="Google Shape;1858;p14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1859" name="Google Shape;1859;p1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60" name="Google Shape;1860;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861" name="Shape 1861"/>
        <p:cNvGrpSpPr/>
        <p:nvPr/>
      </p:nvGrpSpPr>
      <p:grpSpPr>
        <a:xfrm>
          <a:off x="0" y="0"/>
          <a:ext cx="0" cy="0"/>
          <a:chOff x="0" y="0"/>
          <a:chExt cx="0" cy="0"/>
        </a:xfrm>
      </p:grpSpPr>
      <p:sp>
        <p:nvSpPr>
          <p:cNvPr id="1862" name="Google Shape;1862;p1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863" name="Google Shape;1863;p1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64" name="Google Shape;1864;p14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865" name="Google Shape;1865;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66" name="Google Shape;1866;p1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1867" name="Google Shape;1867;p142"/>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1868" name="Google Shape;1868;p1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1869" name="Google Shape;1869;p14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56" name="Google Shape;156;p1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157" name="Google Shape;157;p1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8" name="Google Shape;158;p1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9" name="Google Shape;159;p15"/>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60" name="Google Shape;160;p1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61" name="Google Shape;161;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162" name="Google Shape;162;p1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1870" name="Shape 1870"/>
        <p:cNvGrpSpPr/>
        <p:nvPr/>
      </p:nvGrpSpPr>
      <p:grpSpPr>
        <a:xfrm>
          <a:off x="0" y="0"/>
          <a:ext cx="0" cy="0"/>
          <a:chOff x="0" y="0"/>
          <a:chExt cx="0" cy="0"/>
        </a:xfrm>
      </p:grpSpPr>
      <p:sp>
        <p:nvSpPr>
          <p:cNvPr id="1871" name="Google Shape;1871;p14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872" name="Google Shape;1872;p1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73" name="Google Shape;1873;p14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874" name="Google Shape;1874;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75" name="Google Shape;1875;p14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1876" name="Google Shape;1876;p14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1877" name="Google Shape;1877;p14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1878" name="Google Shape;1878;p143"/>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1879" name="Google Shape;1879;p143"/>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1880" name="Google Shape;1880;p143"/>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1881" name="Google Shape;1881;p143"/>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1882" name="Google Shape;1882;p143"/>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1883" name="Google Shape;1883;p143"/>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1884" name="Google Shape;1884;p14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885" name="Google Shape;1885;p14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886" name="Shape 1886"/>
        <p:cNvGrpSpPr/>
        <p:nvPr/>
      </p:nvGrpSpPr>
      <p:grpSpPr>
        <a:xfrm>
          <a:off x="0" y="0"/>
          <a:ext cx="0" cy="0"/>
          <a:chOff x="0" y="0"/>
          <a:chExt cx="0" cy="0"/>
        </a:xfrm>
      </p:grpSpPr>
      <p:sp>
        <p:nvSpPr>
          <p:cNvPr id="1887" name="Google Shape;1887;p14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1888" name="Google Shape;1888;p14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89" name="Google Shape;1889;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90" name="Google Shape;1890;p1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91" name="Google Shape;1891;p1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1892" name="Google Shape;1892;p1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893" name="Google Shape;1893;p14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1894" name="Google Shape;1894;p1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895" name="Shape 1895"/>
        <p:cNvGrpSpPr/>
        <p:nvPr/>
      </p:nvGrpSpPr>
      <p:grpSpPr>
        <a:xfrm>
          <a:off x="0" y="0"/>
          <a:ext cx="0" cy="0"/>
          <a:chOff x="0" y="0"/>
          <a:chExt cx="0" cy="0"/>
        </a:xfrm>
      </p:grpSpPr>
      <p:sp>
        <p:nvSpPr>
          <p:cNvPr id="1896" name="Google Shape;1896;p14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897" name="Google Shape;1897;p1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98" name="Google Shape;1898;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99" name="Google Shape;1899;p1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00" name="Google Shape;1900;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901" name="Google Shape;1901;p14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902" name="Google Shape;1902;p14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1903" name="Google Shape;1903;p14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1904" name="Shape 1904"/>
        <p:cNvGrpSpPr/>
        <p:nvPr/>
      </p:nvGrpSpPr>
      <p:grpSpPr>
        <a:xfrm>
          <a:off x="0" y="0"/>
          <a:ext cx="0" cy="0"/>
          <a:chOff x="0" y="0"/>
          <a:chExt cx="0" cy="0"/>
        </a:xfrm>
      </p:grpSpPr>
      <p:sp>
        <p:nvSpPr>
          <p:cNvPr id="1905" name="Google Shape;1905;p14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906" name="Google Shape;1906;p1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07" name="Google Shape;1907;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908" name="Google Shape;1908;p1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09" name="Google Shape;1909;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910" name="Google Shape;1910;p14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1911" name="Google Shape;1911;p1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12" name="Google Shape;1912;p1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913" name="Google Shape;1913;p146"/>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914" name="Shape 1914"/>
        <p:cNvGrpSpPr/>
        <p:nvPr/>
      </p:nvGrpSpPr>
      <p:grpSpPr>
        <a:xfrm>
          <a:off x="0" y="0"/>
          <a:ext cx="0" cy="0"/>
          <a:chOff x="0" y="0"/>
          <a:chExt cx="0" cy="0"/>
        </a:xfrm>
      </p:grpSpPr>
      <p:sp>
        <p:nvSpPr>
          <p:cNvPr id="1915" name="Google Shape;1915;p14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1916" name="Google Shape;1916;p14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17" name="Google Shape;1917;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18" name="Google Shape;1918;p1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919" name="Google Shape;1919;p1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920" name="Google Shape;1920;p14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921" name="Shape 1921"/>
        <p:cNvGrpSpPr/>
        <p:nvPr/>
      </p:nvGrpSpPr>
      <p:grpSpPr>
        <a:xfrm>
          <a:off x="0" y="0"/>
          <a:ext cx="0" cy="0"/>
          <a:chOff x="0" y="0"/>
          <a:chExt cx="0" cy="0"/>
        </a:xfrm>
      </p:grpSpPr>
      <p:sp>
        <p:nvSpPr>
          <p:cNvPr id="1922" name="Google Shape;1922;p14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1923" name="Google Shape;1923;p14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24" name="Google Shape;1924;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25" name="Google Shape;1925;p14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26" name="Google Shape;1926;p1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1927" name="Google Shape;1927;p14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928" name="Google Shape;1928;p1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29" name="Google Shape;1929;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930" name="Shape 1930"/>
        <p:cNvGrpSpPr/>
        <p:nvPr/>
      </p:nvGrpSpPr>
      <p:grpSpPr>
        <a:xfrm>
          <a:off x="0" y="0"/>
          <a:ext cx="0" cy="0"/>
          <a:chOff x="0" y="0"/>
          <a:chExt cx="0" cy="0"/>
        </a:xfrm>
      </p:grpSpPr>
      <p:sp>
        <p:nvSpPr>
          <p:cNvPr id="1931" name="Google Shape;1931;p149"/>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1932" name="Google Shape;1932;p14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933" name="Google Shape;1933;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34" name="Google Shape;1934;p1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935" name="Google Shape;1935;p14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936" name="Google Shape;1936;p14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937" name="Shape 1937"/>
        <p:cNvGrpSpPr/>
        <p:nvPr/>
      </p:nvGrpSpPr>
      <p:grpSpPr>
        <a:xfrm>
          <a:off x="0" y="0"/>
          <a:ext cx="0" cy="0"/>
          <a:chOff x="0" y="0"/>
          <a:chExt cx="0" cy="0"/>
        </a:xfrm>
      </p:grpSpPr>
      <p:sp>
        <p:nvSpPr>
          <p:cNvPr id="1938" name="Google Shape;1938;p15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939" name="Google Shape;1939;p1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40" name="Google Shape;1940;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41" name="Google Shape;1941;p15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42" name="Google Shape;1942;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43" name="Google Shape;1943;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4" name="Google Shape;1944;p15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945" name="Shape 1945"/>
        <p:cNvGrpSpPr/>
        <p:nvPr/>
      </p:nvGrpSpPr>
      <p:grpSpPr>
        <a:xfrm>
          <a:off x="0" y="0"/>
          <a:ext cx="0" cy="0"/>
          <a:chOff x="0" y="0"/>
          <a:chExt cx="0" cy="0"/>
        </a:xfrm>
      </p:grpSpPr>
      <p:sp>
        <p:nvSpPr>
          <p:cNvPr id="1946" name="Google Shape;1946;p15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1947" name="Google Shape;1947;p1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48" name="Google Shape;1948;p1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949" name="Google Shape;1949;p15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50" name="Google Shape;1950;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1" name="Google Shape;1951;p15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952" name="Google Shape;1952;p15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1953" name="Google Shape;1953;p15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954" name="Shape 1954"/>
        <p:cNvGrpSpPr/>
        <p:nvPr/>
      </p:nvGrpSpPr>
      <p:grpSpPr>
        <a:xfrm>
          <a:off x="0" y="0"/>
          <a:ext cx="0" cy="0"/>
          <a:chOff x="0" y="0"/>
          <a:chExt cx="0" cy="0"/>
        </a:xfrm>
      </p:grpSpPr>
      <p:sp>
        <p:nvSpPr>
          <p:cNvPr id="1955" name="Google Shape;1955;p1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956" name="Google Shape;1956;p1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957" name="Google Shape;1957;p15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58" name="Google Shape;1958;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59" name="Google Shape;1959;p15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1960" name="Google Shape;1960;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1" name="Google Shape;1961;p15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16"/>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65" name="Google Shape;165;p16"/>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166" name="Google Shape;166;p16"/>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67" name="Google Shape;167;p16"/>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68" name="Google Shape;168;p16"/>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69" name="Google Shape;169;p16"/>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70" name="Google Shape;170;p16"/>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71" name="Google Shape;171;p16"/>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72" name="Google Shape;172;p16"/>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73" name="Google Shape;173;p16"/>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74" name="Google Shape;174;p16"/>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75" name="Google Shape;175;p16"/>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76" name="Google Shape;176;p16"/>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77" name="Google Shape;177;p16"/>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78" name="Google Shape;178;p16"/>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only">
  <p:cSld name="1_text only">
    <p:spTree>
      <p:nvGrpSpPr>
        <p:cNvPr id="1962" name="Shape 1962"/>
        <p:cNvGrpSpPr/>
        <p:nvPr/>
      </p:nvGrpSpPr>
      <p:grpSpPr>
        <a:xfrm>
          <a:off x="0" y="0"/>
          <a:ext cx="0" cy="0"/>
          <a:chOff x="0" y="0"/>
          <a:chExt cx="0" cy="0"/>
        </a:xfrm>
      </p:grpSpPr>
      <p:sp>
        <p:nvSpPr>
          <p:cNvPr id="1963" name="Google Shape;1963;p153"/>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964" name="Google Shape;1964;p153"/>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1965" name="Google Shape;1965;p153"/>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only">
  <p:cSld name="2_text only">
    <p:spTree>
      <p:nvGrpSpPr>
        <p:cNvPr id="1966" name="Shape 1966"/>
        <p:cNvGrpSpPr/>
        <p:nvPr/>
      </p:nvGrpSpPr>
      <p:grpSpPr>
        <a:xfrm>
          <a:off x="0" y="0"/>
          <a:ext cx="0" cy="0"/>
          <a:chOff x="0" y="0"/>
          <a:chExt cx="0" cy="0"/>
        </a:xfrm>
      </p:grpSpPr>
      <p:sp>
        <p:nvSpPr>
          <p:cNvPr id="1967" name="Google Shape;1967;p154"/>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968" name="Google Shape;1968;p154"/>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1969" name="Google Shape;1969;p154"/>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only">
  <p:cSld name="3_text only">
    <p:spTree>
      <p:nvGrpSpPr>
        <p:cNvPr id="1970" name="Shape 1970"/>
        <p:cNvGrpSpPr/>
        <p:nvPr/>
      </p:nvGrpSpPr>
      <p:grpSpPr>
        <a:xfrm>
          <a:off x="0" y="0"/>
          <a:ext cx="0" cy="0"/>
          <a:chOff x="0" y="0"/>
          <a:chExt cx="0" cy="0"/>
        </a:xfrm>
      </p:grpSpPr>
      <p:sp>
        <p:nvSpPr>
          <p:cNvPr id="1971" name="Google Shape;1971;p155"/>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972" name="Google Shape;1972;p155"/>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1973" name="Google Shape;1973;p155"/>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4" name="Shape 1974"/>
        <p:cNvGrpSpPr/>
        <p:nvPr/>
      </p:nvGrpSpPr>
      <p:grpSpPr>
        <a:xfrm>
          <a:off x="0" y="0"/>
          <a:ext cx="0" cy="0"/>
          <a:chOff x="0" y="0"/>
          <a:chExt cx="0" cy="0"/>
        </a:xfrm>
      </p:grpSpPr>
      <p:sp>
        <p:nvSpPr>
          <p:cNvPr id="1975" name="Google Shape;1975;p156"/>
          <p:cNvSpPr txBox="1"/>
          <p:nvPr>
            <p:ph type="title"/>
          </p:nvPr>
        </p:nvSpPr>
        <p:spPr>
          <a:xfrm>
            <a:off x="609600" y="274639"/>
            <a:ext cx="10972800" cy="11433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chemeClr val="dk1"/>
              </a:buClr>
              <a:buSzPts val="4000"/>
              <a:buNone/>
              <a:defRPr i="0" u="none" cap="none" strike="noStrike">
                <a:solidFill>
                  <a:schemeClr val="dk1"/>
                </a:solidFill>
              </a:defRPr>
            </a:lvl1pPr>
            <a:lvl2pPr lvl="1" rtl="0">
              <a:spcBef>
                <a:spcPts val="0"/>
              </a:spcBef>
              <a:spcAft>
                <a:spcPts val="0"/>
              </a:spcAft>
              <a:buSzPts val="4000"/>
              <a:buNone/>
              <a:defRPr b="1" sz="4000"/>
            </a:lvl2pPr>
            <a:lvl3pPr lvl="2" rtl="0">
              <a:spcBef>
                <a:spcPts val="0"/>
              </a:spcBef>
              <a:spcAft>
                <a:spcPts val="0"/>
              </a:spcAft>
              <a:buSzPts val="4000"/>
              <a:buNone/>
              <a:defRPr b="1" sz="4000"/>
            </a:lvl3pPr>
            <a:lvl4pPr lvl="3" rtl="0">
              <a:spcBef>
                <a:spcPts val="0"/>
              </a:spcBef>
              <a:spcAft>
                <a:spcPts val="0"/>
              </a:spcAft>
              <a:buSzPts val="4000"/>
              <a:buNone/>
              <a:defRPr b="1" sz="4000"/>
            </a:lvl4pPr>
            <a:lvl5pPr lvl="4" rtl="0">
              <a:spcBef>
                <a:spcPts val="0"/>
              </a:spcBef>
              <a:spcAft>
                <a:spcPts val="0"/>
              </a:spcAft>
              <a:buSzPts val="4000"/>
              <a:buNone/>
              <a:defRPr b="1" sz="4000"/>
            </a:lvl5pPr>
            <a:lvl6pPr lvl="5" rtl="0">
              <a:spcBef>
                <a:spcPts val="0"/>
              </a:spcBef>
              <a:spcAft>
                <a:spcPts val="0"/>
              </a:spcAft>
              <a:buSzPts val="4000"/>
              <a:buNone/>
              <a:defRPr b="1" sz="4000"/>
            </a:lvl6pPr>
            <a:lvl7pPr lvl="6" rtl="0">
              <a:spcBef>
                <a:spcPts val="0"/>
              </a:spcBef>
              <a:spcAft>
                <a:spcPts val="0"/>
              </a:spcAft>
              <a:buSzPts val="4000"/>
              <a:buNone/>
              <a:defRPr b="1" sz="4000"/>
            </a:lvl7pPr>
            <a:lvl8pPr lvl="7" rtl="0">
              <a:spcBef>
                <a:spcPts val="0"/>
              </a:spcBef>
              <a:spcAft>
                <a:spcPts val="0"/>
              </a:spcAft>
              <a:buSzPts val="4000"/>
              <a:buNone/>
              <a:defRPr b="1" sz="4000"/>
            </a:lvl8pPr>
            <a:lvl9pPr lvl="8" rtl="0">
              <a:spcBef>
                <a:spcPts val="0"/>
              </a:spcBef>
              <a:spcAft>
                <a:spcPts val="0"/>
              </a:spcAft>
              <a:buSzPts val="4000"/>
              <a:buNone/>
              <a:defRPr b="1" sz="4000"/>
            </a:lvl9pPr>
          </a:lstStyle>
          <a:p/>
        </p:txBody>
      </p:sp>
      <p:sp>
        <p:nvSpPr>
          <p:cNvPr id="1976" name="Google Shape;1976;p156"/>
          <p:cNvSpPr txBox="1"/>
          <p:nvPr>
            <p:ph idx="1" type="body"/>
          </p:nvPr>
        </p:nvSpPr>
        <p:spPr>
          <a:xfrm>
            <a:off x="609600" y="1600201"/>
            <a:ext cx="10972800" cy="4526100"/>
          </a:xfrm>
          <a:prstGeom prst="rect">
            <a:avLst/>
          </a:prstGeom>
          <a:noFill/>
          <a:ln>
            <a:noFill/>
          </a:ln>
        </p:spPr>
        <p:txBody>
          <a:bodyPr anchorCtr="0" anchor="t" bIns="121900" lIns="121900" spcFirstLastPara="1" rIns="121900" wrap="square" tIns="121900">
            <a:noAutofit/>
          </a:bodyPr>
          <a:lstStyle>
            <a:lvl1pPr indent="-501650" lvl="0" marL="457200" marR="0" rtl="0" algn="l">
              <a:lnSpc>
                <a:spcPct val="115000"/>
              </a:lnSpc>
              <a:spcBef>
                <a:spcPts val="800"/>
              </a:spcBef>
              <a:spcAft>
                <a:spcPts val="0"/>
              </a:spcAft>
              <a:buClr>
                <a:schemeClr val="dk1"/>
              </a:buClr>
              <a:buSzPts val="4300"/>
              <a:buChar char="•"/>
              <a:defRPr i="0" sz="4300" u="none" cap="none" strike="noStrike">
                <a:solidFill>
                  <a:schemeClr val="dk1"/>
                </a:solidFill>
              </a:defRPr>
            </a:lvl1pPr>
            <a:lvl2pPr indent="-463550" lvl="1" marL="914400" marR="0" rtl="0" algn="l">
              <a:lnSpc>
                <a:spcPct val="115000"/>
              </a:lnSpc>
              <a:spcBef>
                <a:spcPts val="800"/>
              </a:spcBef>
              <a:spcAft>
                <a:spcPts val="0"/>
              </a:spcAft>
              <a:buClr>
                <a:schemeClr val="dk1"/>
              </a:buClr>
              <a:buSzPts val="3700"/>
              <a:buChar char="–"/>
              <a:defRPr i="0" sz="3700" u="none" cap="none" strike="noStrike">
                <a:solidFill>
                  <a:schemeClr val="dk1"/>
                </a:solidFill>
              </a:defRPr>
            </a:lvl2pPr>
            <a:lvl3pPr indent="-431800" lvl="2" marL="1371600" marR="0" rtl="0" algn="l">
              <a:lnSpc>
                <a:spcPct val="115000"/>
              </a:lnSpc>
              <a:spcBef>
                <a:spcPts val="700"/>
              </a:spcBef>
              <a:spcAft>
                <a:spcPts val="0"/>
              </a:spcAft>
              <a:buClr>
                <a:schemeClr val="dk1"/>
              </a:buClr>
              <a:buSzPts val="3200"/>
              <a:buChar char="•"/>
              <a:defRPr i="0" sz="3200" u="none" cap="none" strike="noStrike">
                <a:solidFill>
                  <a:schemeClr val="dk1"/>
                </a:solidFill>
              </a:defRPr>
            </a:lvl3pPr>
            <a:lvl4pPr indent="-400050" lvl="3" marL="1828800" marR="0" rtl="0" algn="l">
              <a:lnSpc>
                <a:spcPct val="115000"/>
              </a:lnSpc>
              <a:spcBef>
                <a:spcPts val="500"/>
              </a:spcBef>
              <a:spcAft>
                <a:spcPts val="0"/>
              </a:spcAft>
              <a:buClr>
                <a:schemeClr val="dk1"/>
              </a:buClr>
              <a:buSzPts val="2700"/>
              <a:buChar char="–"/>
              <a:defRPr i="0" sz="2700" u="none" cap="none" strike="noStrike">
                <a:solidFill>
                  <a:schemeClr val="dk1"/>
                </a:solidFill>
              </a:defRPr>
            </a:lvl4pPr>
            <a:lvl5pPr indent="-400050" lvl="4" marL="2286000" marR="0" rtl="0" algn="l">
              <a:lnSpc>
                <a:spcPct val="115000"/>
              </a:lnSpc>
              <a:spcBef>
                <a:spcPts val="500"/>
              </a:spcBef>
              <a:spcAft>
                <a:spcPts val="0"/>
              </a:spcAft>
              <a:buClr>
                <a:schemeClr val="dk1"/>
              </a:buClr>
              <a:buSzPts val="2700"/>
              <a:buChar char="»"/>
              <a:defRPr i="0" sz="2700" u="none" cap="none" strike="noStrike">
                <a:solidFill>
                  <a:schemeClr val="dk1"/>
                </a:solidFill>
              </a:defRPr>
            </a:lvl5pPr>
            <a:lvl6pPr indent="-400050" lvl="5" marL="2743200" marR="0" rtl="0" algn="l">
              <a:lnSpc>
                <a:spcPct val="115000"/>
              </a:lnSpc>
              <a:spcBef>
                <a:spcPts val="500"/>
              </a:spcBef>
              <a:spcAft>
                <a:spcPts val="0"/>
              </a:spcAft>
              <a:buClr>
                <a:schemeClr val="dk1"/>
              </a:buClr>
              <a:buSzPts val="2700"/>
              <a:buChar char="•"/>
              <a:defRPr i="0" sz="2700" u="none" cap="none" strike="noStrike">
                <a:solidFill>
                  <a:schemeClr val="dk1"/>
                </a:solidFill>
              </a:defRPr>
            </a:lvl6pPr>
            <a:lvl7pPr indent="-400050" lvl="6" marL="3200400" marR="0" rtl="0" algn="l">
              <a:lnSpc>
                <a:spcPct val="115000"/>
              </a:lnSpc>
              <a:spcBef>
                <a:spcPts val="500"/>
              </a:spcBef>
              <a:spcAft>
                <a:spcPts val="0"/>
              </a:spcAft>
              <a:buClr>
                <a:schemeClr val="dk1"/>
              </a:buClr>
              <a:buSzPts val="2700"/>
              <a:buChar char="•"/>
              <a:defRPr i="0" sz="2700" u="none" cap="none" strike="noStrike">
                <a:solidFill>
                  <a:schemeClr val="dk1"/>
                </a:solidFill>
              </a:defRPr>
            </a:lvl7pPr>
            <a:lvl8pPr indent="-400050" lvl="7" marL="3657600" marR="0" rtl="0" algn="l">
              <a:lnSpc>
                <a:spcPct val="115000"/>
              </a:lnSpc>
              <a:spcBef>
                <a:spcPts val="500"/>
              </a:spcBef>
              <a:spcAft>
                <a:spcPts val="0"/>
              </a:spcAft>
              <a:buClr>
                <a:schemeClr val="dk1"/>
              </a:buClr>
              <a:buSzPts val="2700"/>
              <a:buChar char="•"/>
              <a:defRPr i="0" sz="2700" u="none" cap="none" strike="noStrike">
                <a:solidFill>
                  <a:schemeClr val="dk1"/>
                </a:solidFill>
              </a:defRPr>
            </a:lvl8pPr>
            <a:lvl9pPr indent="-400050" lvl="8" marL="4114800" marR="0" rtl="0" algn="l">
              <a:lnSpc>
                <a:spcPct val="115000"/>
              </a:lnSpc>
              <a:spcBef>
                <a:spcPts val="500"/>
              </a:spcBef>
              <a:spcAft>
                <a:spcPts val="0"/>
              </a:spcAft>
              <a:buClr>
                <a:schemeClr val="dk1"/>
              </a:buClr>
              <a:buSzPts val="2700"/>
              <a:buChar char="•"/>
              <a:defRPr i="0" sz="2700" u="none" cap="none" strike="noStrike">
                <a:solidFill>
                  <a:schemeClr val="dk1"/>
                </a:solidFill>
              </a:defRPr>
            </a:lvl9pPr>
          </a:lstStyle>
          <a:p/>
        </p:txBody>
      </p:sp>
      <p:sp>
        <p:nvSpPr>
          <p:cNvPr id="1977" name="Google Shape;1977;p156"/>
          <p:cNvSpPr txBox="1"/>
          <p:nvPr>
            <p:ph idx="12" type="sldNum"/>
          </p:nvPr>
        </p:nvSpPr>
        <p:spPr>
          <a:xfrm>
            <a:off x="188345" y="6333202"/>
            <a:ext cx="731700" cy="524700"/>
          </a:xfrm>
          <a:prstGeom prst="rect">
            <a:avLst/>
          </a:prstGeom>
          <a:noFill/>
          <a:ln>
            <a:noFill/>
          </a:ln>
        </p:spPr>
        <p:txBody>
          <a:bodyPr anchorCtr="0" anchor="ctr" bIns="121900" lIns="121900" spcFirstLastPara="1" rIns="121900" wrap="square" tIns="121900">
            <a:noAutofit/>
          </a:bodyPr>
          <a:lstStyle>
            <a:lvl1pPr indent="0" lvl="0"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1pPr>
            <a:lvl2pPr indent="0" lvl="1"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2pPr>
            <a:lvl3pPr indent="0" lvl="2"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3pPr>
            <a:lvl4pPr indent="0" lvl="3"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4pPr>
            <a:lvl5pPr indent="0" lvl="4"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5pPr>
            <a:lvl6pPr indent="0" lvl="5"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6pPr>
            <a:lvl7pPr indent="0" lvl="6"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7pPr>
            <a:lvl8pPr indent="0" lvl="7"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8pPr>
            <a:lvl9pPr indent="0" lvl="8" marL="0" rtl="0" algn="l">
              <a:lnSpc>
                <a:spcPct val="100000"/>
              </a:lnSpc>
              <a:spcBef>
                <a:spcPts val="0"/>
              </a:spcBef>
              <a:spcAft>
                <a:spcPts val="0"/>
              </a:spcAft>
              <a:buClr>
                <a:srgbClr val="000000"/>
              </a:buClr>
              <a:buSzPts val="1900"/>
              <a:buFont typeface="Calibri"/>
              <a:buNone/>
              <a:defRPr sz="1900">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Interior white">
    <p:spTree>
      <p:nvGrpSpPr>
        <p:cNvPr id="1978" name="Shape 1978"/>
        <p:cNvGrpSpPr/>
        <p:nvPr/>
      </p:nvGrpSpPr>
      <p:grpSpPr>
        <a:xfrm>
          <a:off x="0" y="0"/>
          <a:ext cx="0" cy="0"/>
          <a:chOff x="0" y="0"/>
          <a:chExt cx="0" cy="0"/>
        </a:xfrm>
      </p:grpSpPr>
      <p:sp>
        <p:nvSpPr>
          <p:cNvPr id="1979" name="Google Shape;1979;p15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80" name="Google Shape;1980;p15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981" name="Google Shape;1981;p157"/>
          <p:cNvSpPr txBox="1"/>
          <p:nvPr>
            <p:ph idx="1" type="subTitle"/>
          </p:nvPr>
        </p:nvSpPr>
        <p:spPr>
          <a:xfrm>
            <a:off x="447775" y="55440"/>
            <a:ext cx="5148900" cy="816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82" name="Google Shape;1982;p15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83" name="Google Shape;1983;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84" name="Google Shape;1984;p157"/>
          <p:cNvPicPr preferRelativeResize="0"/>
          <p:nvPr/>
        </p:nvPicPr>
        <p:blipFill rotWithShape="1">
          <a:blip r:embed="rId2">
            <a:alphaModFix/>
          </a:blip>
          <a:srcRect b="317" l="0" r="0" t="327"/>
          <a:stretch/>
        </p:blipFill>
        <p:spPr>
          <a:xfrm>
            <a:off x="10711280" y="6313252"/>
            <a:ext cx="975850" cy="228121"/>
          </a:xfrm>
          <a:prstGeom prst="rect">
            <a:avLst/>
          </a:prstGeom>
          <a:noFill/>
          <a:ln>
            <a:noFill/>
          </a:ln>
        </p:spPr>
      </p:pic>
      <p:sp>
        <p:nvSpPr>
          <p:cNvPr id="1985" name="Google Shape;1985;p157"/>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500"/>
              <a:buNone/>
              <a:defRPr sz="700">
                <a:solidFill>
                  <a:srgbClr val="4D4D4F"/>
                </a:solidFill>
              </a:defRPr>
            </a:lvl2pPr>
            <a:lvl3pPr lvl="2" rtl="0" algn="l">
              <a:lnSpc>
                <a:spcPct val="142000"/>
              </a:lnSpc>
              <a:spcBef>
                <a:spcPts val="0"/>
              </a:spcBef>
              <a:spcAft>
                <a:spcPts val="0"/>
              </a:spcAft>
              <a:buSzPts val="1500"/>
              <a:buNone/>
              <a:defRPr sz="700">
                <a:solidFill>
                  <a:srgbClr val="4D4D4F"/>
                </a:solidFill>
              </a:defRPr>
            </a:lvl3pPr>
            <a:lvl4pPr lvl="3" rtl="0" algn="l">
              <a:lnSpc>
                <a:spcPct val="142000"/>
              </a:lnSpc>
              <a:spcBef>
                <a:spcPts val="0"/>
              </a:spcBef>
              <a:spcAft>
                <a:spcPts val="0"/>
              </a:spcAft>
              <a:buSzPts val="1500"/>
              <a:buNone/>
              <a:defRPr sz="700">
                <a:solidFill>
                  <a:srgbClr val="4D4D4F"/>
                </a:solidFill>
              </a:defRPr>
            </a:lvl4pPr>
            <a:lvl5pPr lvl="4" rtl="0" algn="l">
              <a:lnSpc>
                <a:spcPct val="142000"/>
              </a:lnSpc>
              <a:spcBef>
                <a:spcPts val="0"/>
              </a:spcBef>
              <a:spcAft>
                <a:spcPts val="0"/>
              </a:spcAft>
              <a:buSzPts val="1500"/>
              <a:buNone/>
              <a:defRPr sz="700">
                <a:solidFill>
                  <a:srgbClr val="4D4D4F"/>
                </a:solidFill>
              </a:defRPr>
            </a:lvl5pPr>
            <a:lvl6pPr lvl="5" rtl="0" algn="l">
              <a:lnSpc>
                <a:spcPct val="142000"/>
              </a:lnSpc>
              <a:spcBef>
                <a:spcPts val="0"/>
              </a:spcBef>
              <a:spcAft>
                <a:spcPts val="0"/>
              </a:spcAft>
              <a:buSzPts val="1500"/>
              <a:buNone/>
              <a:defRPr sz="700">
                <a:solidFill>
                  <a:srgbClr val="4D4D4F"/>
                </a:solidFill>
              </a:defRPr>
            </a:lvl6pPr>
            <a:lvl7pPr lvl="6" rtl="0" algn="l">
              <a:lnSpc>
                <a:spcPct val="142000"/>
              </a:lnSpc>
              <a:spcBef>
                <a:spcPts val="0"/>
              </a:spcBef>
              <a:spcAft>
                <a:spcPts val="0"/>
              </a:spcAft>
              <a:buSzPts val="1500"/>
              <a:buNone/>
              <a:defRPr sz="700">
                <a:solidFill>
                  <a:srgbClr val="4D4D4F"/>
                </a:solidFill>
              </a:defRPr>
            </a:lvl7pPr>
            <a:lvl8pPr lvl="7" rtl="0" algn="l">
              <a:lnSpc>
                <a:spcPct val="142000"/>
              </a:lnSpc>
              <a:spcBef>
                <a:spcPts val="0"/>
              </a:spcBef>
              <a:spcAft>
                <a:spcPts val="0"/>
              </a:spcAft>
              <a:buSzPts val="1500"/>
              <a:buNone/>
              <a:defRPr sz="700">
                <a:solidFill>
                  <a:srgbClr val="4D4D4F"/>
                </a:solidFill>
              </a:defRPr>
            </a:lvl8pPr>
            <a:lvl9pPr lvl="8" rtl="0" algn="l">
              <a:lnSpc>
                <a:spcPct val="142000"/>
              </a:lnSpc>
              <a:spcBef>
                <a:spcPts val="0"/>
              </a:spcBef>
              <a:spcAft>
                <a:spcPts val="0"/>
              </a:spcAft>
              <a:buSzPts val="1500"/>
              <a:buNone/>
              <a:defRPr sz="700">
                <a:solidFill>
                  <a:srgbClr val="4D4D4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1986" name="Shape 1986"/>
        <p:cNvGrpSpPr/>
        <p:nvPr/>
      </p:nvGrpSpPr>
      <p:grpSpPr>
        <a:xfrm>
          <a:off x="0" y="0"/>
          <a:ext cx="0" cy="0"/>
          <a:chOff x="0" y="0"/>
          <a:chExt cx="0" cy="0"/>
        </a:xfrm>
      </p:grpSpPr>
      <p:sp>
        <p:nvSpPr>
          <p:cNvPr id="1987" name="Google Shape;1987;p15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88" name="Google Shape;1988;p15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989" name="Google Shape;1989;p158"/>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90" name="Google Shape;1990;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91" name="Google Shape;1991;p1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2" name="Google Shape;1992;p158"/>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1">
    <p:spTree>
      <p:nvGrpSpPr>
        <p:cNvPr id="1993" name="Shape 1993"/>
        <p:cNvGrpSpPr/>
        <p:nvPr/>
      </p:nvGrpSpPr>
      <p:grpSpPr>
        <a:xfrm>
          <a:off x="0" y="0"/>
          <a:ext cx="0" cy="0"/>
          <a:chOff x="0" y="0"/>
          <a:chExt cx="0" cy="0"/>
        </a:xfrm>
      </p:grpSpPr>
      <p:sp>
        <p:nvSpPr>
          <p:cNvPr id="1994" name="Google Shape;1994;p159"/>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95" name="Google Shape;1995;p15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996" name="Google Shape;1996;p15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97" name="Google Shape;1997;p159"/>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98" name="Google Shape;1998;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99" name="Google Shape;1999;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0" name="Google Shape;2000;p159"/>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
    <p:spTree>
      <p:nvGrpSpPr>
        <p:cNvPr id="2001" name="Shape 2001"/>
        <p:cNvGrpSpPr/>
        <p:nvPr/>
      </p:nvGrpSpPr>
      <p:grpSpPr>
        <a:xfrm>
          <a:off x="0" y="0"/>
          <a:ext cx="0" cy="0"/>
          <a:chOff x="0" y="0"/>
          <a:chExt cx="0" cy="0"/>
        </a:xfrm>
      </p:grpSpPr>
      <p:sp>
        <p:nvSpPr>
          <p:cNvPr id="2002" name="Google Shape;2002;p16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003" name="Google Shape;2003;p16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004" name="Google Shape;2004;p16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05" name="Google Shape;2005;p16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006" name="Google Shape;2006;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07" name="Google Shape;2007;p1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8" name="Google Shape;2008;p16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2">
    <p:spTree>
      <p:nvGrpSpPr>
        <p:cNvPr id="2009" name="Shape 2009"/>
        <p:cNvGrpSpPr/>
        <p:nvPr/>
      </p:nvGrpSpPr>
      <p:grpSpPr>
        <a:xfrm>
          <a:off x="0" y="0"/>
          <a:ext cx="0" cy="0"/>
          <a:chOff x="0" y="0"/>
          <a:chExt cx="0" cy="0"/>
        </a:xfrm>
      </p:grpSpPr>
      <p:sp>
        <p:nvSpPr>
          <p:cNvPr id="2010" name="Google Shape;2010;p16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011" name="Google Shape;2011;p16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012" name="Google Shape;2012;p16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13" name="Google Shape;2013;p161"/>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014" name="Google Shape;2014;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15" name="Google Shape;2015;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6" name="Google Shape;2016;p16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_2">
    <p:spTree>
      <p:nvGrpSpPr>
        <p:cNvPr id="2017" name="Shape 2017"/>
        <p:cNvGrpSpPr/>
        <p:nvPr/>
      </p:nvGrpSpPr>
      <p:grpSpPr>
        <a:xfrm>
          <a:off x="0" y="0"/>
          <a:ext cx="0" cy="0"/>
          <a:chOff x="0" y="0"/>
          <a:chExt cx="0" cy="0"/>
        </a:xfrm>
      </p:grpSpPr>
      <p:sp>
        <p:nvSpPr>
          <p:cNvPr id="2018" name="Google Shape;2018;p162"/>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019" name="Google Shape;2019;p162"/>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2020" name="Google Shape;2020;p16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5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500"/>
              <a:buFont typeface="Proxima Nova"/>
              <a:buNone/>
              <a:defRPr b="0">
                <a:solidFill>
                  <a:schemeClr val="dk1"/>
                </a:solidFill>
                <a:latin typeface="Proxima Nova"/>
                <a:ea typeface="Proxima Nova"/>
                <a:cs typeface="Proxima Nova"/>
                <a:sym typeface="Proxima Nova"/>
              </a:defRPr>
            </a:lvl9pPr>
          </a:lstStyle>
          <a:p/>
        </p:txBody>
      </p:sp>
      <p:sp>
        <p:nvSpPr>
          <p:cNvPr id="2021" name="Google Shape;2021;p162"/>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17"/>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81" name="Google Shape;181;p1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82" name="Google Shape;182;p1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83" name="Google Shape;183;p1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184" name="Google Shape;184;p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85" name="Google Shape;185;p1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6" name="Google Shape;186;p1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7" name="Google Shape;187;p1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2022" name="Shape 2022"/>
        <p:cNvGrpSpPr/>
        <p:nvPr/>
      </p:nvGrpSpPr>
      <p:grpSpPr>
        <a:xfrm>
          <a:off x="0" y="0"/>
          <a:ext cx="0" cy="0"/>
          <a:chOff x="0" y="0"/>
          <a:chExt cx="0" cy="0"/>
        </a:xfrm>
      </p:grpSpPr>
      <p:sp>
        <p:nvSpPr>
          <p:cNvPr id="2023" name="Google Shape;2023;p16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2024" name="Shape 2024"/>
        <p:cNvGrpSpPr/>
        <p:nvPr/>
      </p:nvGrpSpPr>
      <p:grpSpPr>
        <a:xfrm>
          <a:off x="0" y="0"/>
          <a:ext cx="0" cy="0"/>
          <a:chOff x="0" y="0"/>
          <a:chExt cx="0" cy="0"/>
        </a:xfrm>
      </p:grpSpPr>
      <p:sp>
        <p:nvSpPr>
          <p:cNvPr id="2025" name="Google Shape;2025;p16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2026" name="Shape 2026"/>
        <p:cNvGrpSpPr/>
        <p:nvPr/>
      </p:nvGrpSpPr>
      <p:grpSpPr>
        <a:xfrm>
          <a:off x="0" y="0"/>
          <a:ext cx="0" cy="0"/>
          <a:chOff x="0" y="0"/>
          <a:chExt cx="0" cy="0"/>
        </a:xfrm>
      </p:grpSpPr>
      <p:sp>
        <p:nvSpPr>
          <p:cNvPr id="2027" name="Google Shape;2027;p165"/>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028" name="Google Shape;2028;p16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029" name="Google Shape;2029;p16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None/>
              <a:defRPr sz="900">
                <a:solidFill>
                  <a:srgbClr val="EE0000"/>
                </a:solidFill>
              </a:defRPr>
            </a:lvl1pPr>
            <a:lvl2pPr lvl="1" rtl="0" algn="l">
              <a:lnSpc>
                <a:spcPct val="100000"/>
              </a:lnSpc>
              <a:spcBef>
                <a:spcPts val="0"/>
              </a:spcBef>
              <a:spcAft>
                <a:spcPts val="0"/>
              </a:spcAft>
              <a:buClr>
                <a:srgbClr val="EE0000"/>
              </a:buClr>
              <a:buSzPts val="900"/>
              <a:buNone/>
              <a:defRPr sz="900">
                <a:solidFill>
                  <a:srgbClr val="EE0000"/>
                </a:solidFill>
              </a:defRPr>
            </a:lvl2pPr>
            <a:lvl3pPr lvl="2" rtl="0" algn="l">
              <a:lnSpc>
                <a:spcPct val="100000"/>
              </a:lnSpc>
              <a:spcBef>
                <a:spcPts val="0"/>
              </a:spcBef>
              <a:spcAft>
                <a:spcPts val="0"/>
              </a:spcAft>
              <a:buClr>
                <a:srgbClr val="EE0000"/>
              </a:buClr>
              <a:buSzPts val="900"/>
              <a:buNone/>
              <a:defRPr sz="900">
                <a:solidFill>
                  <a:srgbClr val="EE0000"/>
                </a:solidFill>
              </a:defRPr>
            </a:lvl3pPr>
            <a:lvl4pPr lvl="3" rtl="0" algn="l">
              <a:lnSpc>
                <a:spcPct val="100000"/>
              </a:lnSpc>
              <a:spcBef>
                <a:spcPts val="0"/>
              </a:spcBef>
              <a:spcAft>
                <a:spcPts val="0"/>
              </a:spcAft>
              <a:buClr>
                <a:srgbClr val="EE0000"/>
              </a:buClr>
              <a:buSzPts val="900"/>
              <a:buNone/>
              <a:defRPr sz="900">
                <a:solidFill>
                  <a:srgbClr val="EE0000"/>
                </a:solidFill>
              </a:defRPr>
            </a:lvl4pPr>
            <a:lvl5pPr lvl="4" rtl="0" algn="l">
              <a:lnSpc>
                <a:spcPct val="100000"/>
              </a:lnSpc>
              <a:spcBef>
                <a:spcPts val="0"/>
              </a:spcBef>
              <a:spcAft>
                <a:spcPts val="0"/>
              </a:spcAft>
              <a:buClr>
                <a:srgbClr val="EE0000"/>
              </a:buClr>
              <a:buSzPts val="900"/>
              <a:buNone/>
              <a:defRPr sz="900">
                <a:solidFill>
                  <a:srgbClr val="EE0000"/>
                </a:solidFill>
              </a:defRPr>
            </a:lvl5pPr>
            <a:lvl6pPr lvl="5" rtl="0" algn="l">
              <a:lnSpc>
                <a:spcPct val="100000"/>
              </a:lnSpc>
              <a:spcBef>
                <a:spcPts val="0"/>
              </a:spcBef>
              <a:spcAft>
                <a:spcPts val="0"/>
              </a:spcAft>
              <a:buClr>
                <a:srgbClr val="EE0000"/>
              </a:buClr>
              <a:buSzPts val="900"/>
              <a:buNone/>
              <a:defRPr sz="900">
                <a:solidFill>
                  <a:srgbClr val="EE0000"/>
                </a:solidFill>
              </a:defRPr>
            </a:lvl6pPr>
            <a:lvl7pPr lvl="6" rtl="0" algn="l">
              <a:lnSpc>
                <a:spcPct val="100000"/>
              </a:lnSpc>
              <a:spcBef>
                <a:spcPts val="0"/>
              </a:spcBef>
              <a:spcAft>
                <a:spcPts val="0"/>
              </a:spcAft>
              <a:buClr>
                <a:srgbClr val="EE0000"/>
              </a:buClr>
              <a:buSzPts val="900"/>
              <a:buNone/>
              <a:defRPr sz="900">
                <a:solidFill>
                  <a:srgbClr val="EE0000"/>
                </a:solidFill>
              </a:defRPr>
            </a:lvl7pPr>
            <a:lvl8pPr lvl="7" rtl="0" algn="l">
              <a:lnSpc>
                <a:spcPct val="100000"/>
              </a:lnSpc>
              <a:spcBef>
                <a:spcPts val="0"/>
              </a:spcBef>
              <a:spcAft>
                <a:spcPts val="0"/>
              </a:spcAft>
              <a:buClr>
                <a:srgbClr val="EE0000"/>
              </a:buClr>
              <a:buSzPts val="900"/>
              <a:buNone/>
              <a:defRPr sz="900">
                <a:solidFill>
                  <a:srgbClr val="EE0000"/>
                </a:solidFill>
              </a:defRPr>
            </a:lvl8pPr>
            <a:lvl9pPr lvl="8" rtl="0" algn="l">
              <a:lnSpc>
                <a:spcPct val="100000"/>
              </a:lnSpc>
              <a:spcBef>
                <a:spcPts val="0"/>
              </a:spcBef>
              <a:spcAft>
                <a:spcPts val="0"/>
              </a:spcAft>
              <a:buClr>
                <a:srgbClr val="EE0000"/>
              </a:buClr>
              <a:buSzPts val="900"/>
              <a:buNone/>
              <a:defRPr sz="900">
                <a:solidFill>
                  <a:srgbClr val="EE0000"/>
                </a:solidFill>
              </a:defRPr>
            </a:lvl9pPr>
          </a:lstStyle>
          <a:p/>
        </p:txBody>
      </p:sp>
      <p:cxnSp>
        <p:nvCxnSpPr>
          <p:cNvPr id="2030" name="Google Shape;2030;p165"/>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031" name="Google Shape;2031;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32" name="Google Shape;2032;p165"/>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pic>
        <p:nvPicPr>
          <p:cNvPr id="2033" name="Google Shape;2033;p165"/>
          <p:cNvPicPr preferRelativeResize="0"/>
          <p:nvPr/>
        </p:nvPicPr>
        <p:blipFill rotWithShape="1">
          <a:blip r:embed="rId2">
            <a:alphaModFix/>
          </a:blip>
          <a:srcRect b="-57166" l="-2457" r="-4872" t="-46127"/>
          <a:stretch/>
        </p:blipFill>
        <p:spPr>
          <a:xfrm>
            <a:off x="10068025" y="5971050"/>
            <a:ext cx="1696075" cy="88695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2034" name="Shape 2034"/>
        <p:cNvGrpSpPr/>
        <p:nvPr/>
      </p:nvGrpSpPr>
      <p:grpSpPr>
        <a:xfrm>
          <a:off x="0" y="0"/>
          <a:ext cx="0" cy="0"/>
          <a:chOff x="0" y="0"/>
          <a:chExt cx="0" cy="0"/>
        </a:xfrm>
      </p:grpSpPr>
      <p:sp>
        <p:nvSpPr>
          <p:cNvPr id="2035" name="Google Shape;2035;p16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036" name="Google Shape;2036;p1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037" name="Google Shape;2037;p1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38" name="Google Shape;2038;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39" name="Google Shape;2039;p16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2040" name="Google Shape;2040;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1" name="Google Shape;2041;p166"/>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042" name="Google Shape;2042;p166"/>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_3">
    <p:spTree>
      <p:nvGrpSpPr>
        <p:cNvPr id="2043" name="Shape 2043"/>
        <p:cNvGrpSpPr/>
        <p:nvPr/>
      </p:nvGrpSpPr>
      <p:grpSpPr>
        <a:xfrm>
          <a:off x="0" y="0"/>
          <a:ext cx="0" cy="0"/>
          <a:chOff x="0" y="0"/>
          <a:chExt cx="0" cy="0"/>
        </a:xfrm>
      </p:grpSpPr>
      <p:sp>
        <p:nvSpPr>
          <p:cNvPr id="2044" name="Google Shape;2044;p16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045" name="Google Shape;2045;p1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46" name="Google Shape;2046;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47" name="Google Shape;2047;p1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48" name="Google Shape;2048;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49" name="Google Shape;2049;p1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050" name="Google Shape;2050;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1" name="Google Shape;2051;p16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6">
    <p:spTree>
      <p:nvGrpSpPr>
        <p:cNvPr id="2052" name="Shape 2052"/>
        <p:cNvGrpSpPr/>
        <p:nvPr/>
      </p:nvGrpSpPr>
      <p:grpSpPr>
        <a:xfrm>
          <a:off x="0" y="0"/>
          <a:ext cx="0" cy="0"/>
          <a:chOff x="0" y="0"/>
          <a:chExt cx="0" cy="0"/>
        </a:xfrm>
      </p:grpSpPr>
      <p:sp>
        <p:nvSpPr>
          <p:cNvPr id="2053" name="Google Shape;2053;p16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054" name="Google Shape;2054;p1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55" name="Google Shape;2055;p1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56" name="Google Shape;2056;p1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057" name="Google Shape;2057;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58" name="Google Shape;2058;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9" name="Google Shape;2059;p1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1200">
                <a:solidFill>
                  <a:srgbClr val="666666"/>
                </a:solidFill>
                <a:latin typeface="Overpass"/>
                <a:ea typeface="Overpass"/>
                <a:cs typeface="Overpass"/>
                <a:sym typeface="Overpass"/>
              </a:rPr>
              <a:t>Sep  2019, Milano</a:t>
            </a:r>
            <a:endParaRPr b="1" sz="1200">
              <a:solidFill>
                <a:srgbClr val="666666"/>
              </a:solidFill>
              <a:latin typeface="Overpass"/>
              <a:ea typeface="Overpass"/>
              <a:cs typeface="Overpass"/>
              <a:sym typeface="Overpass"/>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7">
    <p:spTree>
      <p:nvGrpSpPr>
        <p:cNvPr id="2060" name="Shape 2060"/>
        <p:cNvGrpSpPr/>
        <p:nvPr/>
      </p:nvGrpSpPr>
      <p:grpSpPr>
        <a:xfrm>
          <a:off x="0" y="0"/>
          <a:ext cx="0" cy="0"/>
          <a:chOff x="0" y="0"/>
          <a:chExt cx="0" cy="0"/>
        </a:xfrm>
      </p:grpSpPr>
      <p:sp>
        <p:nvSpPr>
          <p:cNvPr id="2061" name="Google Shape;2061;p16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2062" name="Google Shape;2062;p16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063" name="Google Shape;2063;p16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64" name="Google Shape;2064;p169"/>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65" name="Google Shape;2065;p16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2066" name="Google Shape;2066;p169"/>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2067" name="Google Shape;2067;p16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068" name="Google Shape;2068;p169"/>
          <p:cNvSpPr txBox="1"/>
          <p:nvPr/>
        </p:nvSpPr>
        <p:spPr>
          <a:xfrm>
            <a:off x="634300" y="340636"/>
            <a:ext cx="2944500" cy="228000"/>
          </a:xfrm>
          <a:prstGeom prst="rect">
            <a:avLst/>
          </a:prstGeom>
          <a:noFill/>
          <a:ln>
            <a:noFill/>
          </a:ln>
        </p:spPr>
        <p:txBody>
          <a:bodyPr anchorCtr="0" anchor="t" bIns="91450" lIns="91450" spcFirstLastPara="1" rIns="91450" wrap="square" tIns="91450">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8">
    <p:spTree>
      <p:nvGrpSpPr>
        <p:cNvPr id="2069" name="Shape 2069"/>
        <p:cNvGrpSpPr/>
        <p:nvPr/>
      </p:nvGrpSpPr>
      <p:grpSpPr>
        <a:xfrm>
          <a:off x="0" y="0"/>
          <a:ext cx="0" cy="0"/>
          <a:chOff x="0" y="0"/>
          <a:chExt cx="0" cy="0"/>
        </a:xfrm>
      </p:grpSpPr>
      <p:sp>
        <p:nvSpPr>
          <p:cNvPr id="2070" name="Google Shape;2070;p170"/>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solidFill>
                  <a:srgbClr val="000000"/>
                </a:solidFill>
              </a:defRPr>
            </a:lvl1pPr>
            <a:lvl2pPr lvl="1" rtl="0" algn="ctr">
              <a:lnSpc>
                <a:spcPct val="130000"/>
              </a:lnSpc>
              <a:spcBef>
                <a:spcPts val="0"/>
              </a:spcBef>
              <a:spcAft>
                <a:spcPts val="0"/>
              </a:spcAft>
              <a:buSzPts val="3400"/>
              <a:buNone/>
              <a:defRPr sz="2600">
                <a:solidFill>
                  <a:srgbClr val="000000"/>
                </a:solidFill>
              </a:defRPr>
            </a:lvl2pPr>
            <a:lvl3pPr lvl="2" rtl="0" algn="ctr">
              <a:lnSpc>
                <a:spcPct val="130000"/>
              </a:lnSpc>
              <a:spcBef>
                <a:spcPts val="0"/>
              </a:spcBef>
              <a:spcAft>
                <a:spcPts val="0"/>
              </a:spcAft>
              <a:buSzPts val="3400"/>
              <a:buNone/>
              <a:defRPr sz="2600">
                <a:solidFill>
                  <a:srgbClr val="000000"/>
                </a:solidFill>
              </a:defRPr>
            </a:lvl3pPr>
            <a:lvl4pPr lvl="3" rtl="0" algn="ctr">
              <a:lnSpc>
                <a:spcPct val="130000"/>
              </a:lnSpc>
              <a:spcBef>
                <a:spcPts val="0"/>
              </a:spcBef>
              <a:spcAft>
                <a:spcPts val="0"/>
              </a:spcAft>
              <a:buSzPts val="3400"/>
              <a:buNone/>
              <a:defRPr sz="2600">
                <a:solidFill>
                  <a:srgbClr val="000000"/>
                </a:solidFill>
              </a:defRPr>
            </a:lvl4pPr>
            <a:lvl5pPr lvl="4" rtl="0" algn="ctr">
              <a:lnSpc>
                <a:spcPct val="130000"/>
              </a:lnSpc>
              <a:spcBef>
                <a:spcPts val="0"/>
              </a:spcBef>
              <a:spcAft>
                <a:spcPts val="0"/>
              </a:spcAft>
              <a:buSzPts val="3400"/>
              <a:buNone/>
              <a:defRPr sz="2600">
                <a:solidFill>
                  <a:srgbClr val="000000"/>
                </a:solidFill>
              </a:defRPr>
            </a:lvl5pPr>
            <a:lvl6pPr lvl="5" rtl="0" algn="ctr">
              <a:lnSpc>
                <a:spcPct val="130000"/>
              </a:lnSpc>
              <a:spcBef>
                <a:spcPts val="0"/>
              </a:spcBef>
              <a:spcAft>
                <a:spcPts val="0"/>
              </a:spcAft>
              <a:buSzPts val="3400"/>
              <a:buNone/>
              <a:defRPr sz="2600">
                <a:solidFill>
                  <a:srgbClr val="000000"/>
                </a:solidFill>
              </a:defRPr>
            </a:lvl6pPr>
            <a:lvl7pPr lvl="6" rtl="0" algn="ctr">
              <a:lnSpc>
                <a:spcPct val="130000"/>
              </a:lnSpc>
              <a:spcBef>
                <a:spcPts val="0"/>
              </a:spcBef>
              <a:spcAft>
                <a:spcPts val="0"/>
              </a:spcAft>
              <a:buSzPts val="3400"/>
              <a:buNone/>
              <a:defRPr sz="2600">
                <a:solidFill>
                  <a:srgbClr val="000000"/>
                </a:solidFill>
              </a:defRPr>
            </a:lvl7pPr>
            <a:lvl8pPr lvl="7" rtl="0" algn="ctr">
              <a:lnSpc>
                <a:spcPct val="130000"/>
              </a:lnSpc>
              <a:spcBef>
                <a:spcPts val="0"/>
              </a:spcBef>
              <a:spcAft>
                <a:spcPts val="0"/>
              </a:spcAft>
              <a:buSzPts val="3400"/>
              <a:buNone/>
              <a:defRPr sz="2600">
                <a:solidFill>
                  <a:srgbClr val="000000"/>
                </a:solidFill>
              </a:defRPr>
            </a:lvl8pPr>
            <a:lvl9pPr lvl="8" rtl="0" algn="ctr">
              <a:lnSpc>
                <a:spcPct val="130000"/>
              </a:lnSpc>
              <a:spcBef>
                <a:spcPts val="0"/>
              </a:spcBef>
              <a:spcAft>
                <a:spcPts val="0"/>
              </a:spcAft>
              <a:buSzPts val="3400"/>
              <a:buNone/>
              <a:defRPr sz="2600">
                <a:solidFill>
                  <a:srgbClr val="000000"/>
                </a:solidFill>
              </a:defRPr>
            </a:lvl9pPr>
          </a:lstStyle>
          <a:p/>
        </p:txBody>
      </p:sp>
      <p:cxnSp>
        <p:nvCxnSpPr>
          <p:cNvPr id="2071" name="Google Shape;2071;p17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072" name="Google Shape;2072;p17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73" name="Google Shape;2073;p17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2074" name="Google Shape;2074;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75" name="Google Shape;2075;p1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6" name="Google Shape;2076;p170"/>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600">
                <a:solidFill>
                  <a:srgbClr val="4D4D4F"/>
                </a:solidFill>
              </a:defRPr>
            </a:lvl1pPr>
            <a:lvl2pPr lvl="1" rtl="0" algn="l">
              <a:lnSpc>
                <a:spcPct val="142000"/>
              </a:lnSpc>
              <a:spcBef>
                <a:spcPts val="0"/>
              </a:spcBef>
              <a:spcAft>
                <a:spcPts val="0"/>
              </a:spcAft>
              <a:buSzPts val="1600"/>
              <a:buNone/>
              <a:defRPr sz="600">
                <a:solidFill>
                  <a:srgbClr val="4D4D4F"/>
                </a:solidFill>
              </a:defRPr>
            </a:lvl2pPr>
            <a:lvl3pPr lvl="2" rtl="0" algn="l">
              <a:lnSpc>
                <a:spcPct val="142000"/>
              </a:lnSpc>
              <a:spcBef>
                <a:spcPts val="0"/>
              </a:spcBef>
              <a:spcAft>
                <a:spcPts val="0"/>
              </a:spcAft>
              <a:buSzPts val="1600"/>
              <a:buNone/>
              <a:defRPr sz="600">
                <a:solidFill>
                  <a:srgbClr val="4D4D4F"/>
                </a:solidFill>
              </a:defRPr>
            </a:lvl3pPr>
            <a:lvl4pPr lvl="3" rtl="0" algn="l">
              <a:lnSpc>
                <a:spcPct val="142000"/>
              </a:lnSpc>
              <a:spcBef>
                <a:spcPts val="0"/>
              </a:spcBef>
              <a:spcAft>
                <a:spcPts val="0"/>
              </a:spcAft>
              <a:buSzPts val="1600"/>
              <a:buNone/>
              <a:defRPr sz="600">
                <a:solidFill>
                  <a:srgbClr val="4D4D4F"/>
                </a:solidFill>
              </a:defRPr>
            </a:lvl4pPr>
            <a:lvl5pPr lvl="4" rtl="0" algn="l">
              <a:lnSpc>
                <a:spcPct val="142000"/>
              </a:lnSpc>
              <a:spcBef>
                <a:spcPts val="0"/>
              </a:spcBef>
              <a:spcAft>
                <a:spcPts val="0"/>
              </a:spcAft>
              <a:buSzPts val="1600"/>
              <a:buNone/>
              <a:defRPr sz="600">
                <a:solidFill>
                  <a:srgbClr val="4D4D4F"/>
                </a:solidFill>
              </a:defRPr>
            </a:lvl5pPr>
            <a:lvl6pPr lvl="5" rtl="0" algn="l">
              <a:lnSpc>
                <a:spcPct val="142000"/>
              </a:lnSpc>
              <a:spcBef>
                <a:spcPts val="0"/>
              </a:spcBef>
              <a:spcAft>
                <a:spcPts val="0"/>
              </a:spcAft>
              <a:buSzPts val="1600"/>
              <a:buNone/>
              <a:defRPr sz="600">
                <a:solidFill>
                  <a:srgbClr val="4D4D4F"/>
                </a:solidFill>
              </a:defRPr>
            </a:lvl6pPr>
            <a:lvl7pPr lvl="6" rtl="0" algn="l">
              <a:lnSpc>
                <a:spcPct val="142000"/>
              </a:lnSpc>
              <a:spcBef>
                <a:spcPts val="0"/>
              </a:spcBef>
              <a:spcAft>
                <a:spcPts val="0"/>
              </a:spcAft>
              <a:buSzPts val="1600"/>
              <a:buNone/>
              <a:defRPr sz="600">
                <a:solidFill>
                  <a:srgbClr val="4D4D4F"/>
                </a:solidFill>
              </a:defRPr>
            </a:lvl7pPr>
            <a:lvl8pPr lvl="7" rtl="0" algn="l">
              <a:lnSpc>
                <a:spcPct val="142000"/>
              </a:lnSpc>
              <a:spcBef>
                <a:spcPts val="0"/>
              </a:spcBef>
              <a:spcAft>
                <a:spcPts val="0"/>
              </a:spcAft>
              <a:buSzPts val="1600"/>
              <a:buNone/>
              <a:defRPr sz="600">
                <a:solidFill>
                  <a:srgbClr val="4D4D4F"/>
                </a:solidFill>
              </a:defRPr>
            </a:lvl8pPr>
            <a:lvl9pPr lvl="8" rtl="0" algn="l">
              <a:lnSpc>
                <a:spcPct val="142000"/>
              </a:lnSpc>
              <a:spcBef>
                <a:spcPts val="0"/>
              </a:spcBef>
              <a:spcAft>
                <a:spcPts val="0"/>
              </a:spcAft>
              <a:buSzPts val="1600"/>
              <a:buNone/>
              <a:defRPr sz="600">
                <a:solidFill>
                  <a:srgbClr val="4D4D4F"/>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080" name="Shape 2080"/>
        <p:cNvGrpSpPr/>
        <p:nvPr/>
      </p:nvGrpSpPr>
      <p:grpSpPr>
        <a:xfrm>
          <a:off x="0" y="0"/>
          <a:ext cx="0" cy="0"/>
          <a:chOff x="0" y="0"/>
          <a:chExt cx="0" cy="0"/>
        </a:xfrm>
      </p:grpSpPr>
      <p:sp>
        <p:nvSpPr>
          <p:cNvPr id="2081" name="Google Shape;2081;p17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082" name="Google Shape;2082;p17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083" name="Google Shape;2083;p17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084" name="Google Shape;2084;p17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cxnSp>
        <p:nvCxnSpPr>
          <p:cNvPr id="2085" name="Google Shape;2085;p17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86" name="Google Shape;2086;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87" name="Google Shape;2087;p172"/>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088" name="Shape 2088"/>
        <p:cNvGrpSpPr/>
        <p:nvPr/>
      </p:nvGrpSpPr>
      <p:grpSpPr>
        <a:xfrm>
          <a:off x="0" y="0"/>
          <a:ext cx="0" cy="0"/>
          <a:chOff x="0" y="0"/>
          <a:chExt cx="0" cy="0"/>
        </a:xfrm>
      </p:grpSpPr>
      <p:sp>
        <p:nvSpPr>
          <p:cNvPr id="2089" name="Google Shape;2089;p17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090" name="Google Shape;2090;p17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091" name="Google Shape;2091;p173"/>
          <p:cNvPicPr preferRelativeResize="0"/>
          <p:nvPr/>
        </p:nvPicPr>
        <p:blipFill>
          <a:blip r:embed="rId3">
            <a:alphaModFix/>
          </a:blip>
          <a:stretch>
            <a:fillRect/>
          </a:stretch>
        </p:blipFill>
        <p:spPr>
          <a:xfrm>
            <a:off x="7379804" y="3535984"/>
            <a:ext cx="455950" cy="455950"/>
          </a:xfrm>
          <a:prstGeom prst="rect">
            <a:avLst/>
          </a:prstGeom>
          <a:noFill/>
          <a:ln>
            <a:noFill/>
          </a:ln>
        </p:spPr>
      </p:pic>
      <p:pic>
        <p:nvPicPr>
          <p:cNvPr id="2092" name="Google Shape;2092;p173"/>
          <p:cNvPicPr preferRelativeResize="0"/>
          <p:nvPr/>
        </p:nvPicPr>
        <p:blipFill rotWithShape="1">
          <a:blip r:embed="rId4">
            <a:alphaModFix/>
          </a:blip>
          <a:srcRect b="0" l="0" r="0" t="0"/>
          <a:stretch/>
        </p:blipFill>
        <p:spPr>
          <a:xfrm>
            <a:off x="7379804" y="2767909"/>
            <a:ext cx="455950" cy="455950"/>
          </a:xfrm>
          <a:prstGeom prst="rect">
            <a:avLst/>
          </a:prstGeom>
          <a:noFill/>
          <a:ln>
            <a:noFill/>
          </a:ln>
        </p:spPr>
      </p:pic>
      <p:pic>
        <p:nvPicPr>
          <p:cNvPr id="2093" name="Google Shape;2093;p173"/>
          <p:cNvPicPr preferRelativeResize="0"/>
          <p:nvPr/>
        </p:nvPicPr>
        <p:blipFill rotWithShape="1">
          <a:blip r:embed="rId5">
            <a:alphaModFix/>
          </a:blip>
          <a:srcRect b="0" l="0" r="0" t="0"/>
          <a:stretch/>
        </p:blipFill>
        <p:spPr>
          <a:xfrm>
            <a:off x="7379804" y="1999834"/>
            <a:ext cx="455950" cy="455950"/>
          </a:xfrm>
          <a:prstGeom prst="rect">
            <a:avLst/>
          </a:prstGeom>
          <a:noFill/>
          <a:ln>
            <a:noFill/>
          </a:ln>
        </p:spPr>
      </p:pic>
      <p:pic>
        <p:nvPicPr>
          <p:cNvPr id="2094" name="Google Shape;2094;p173"/>
          <p:cNvPicPr preferRelativeResize="0"/>
          <p:nvPr/>
        </p:nvPicPr>
        <p:blipFill rotWithShape="1">
          <a:blip r:embed="rId6">
            <a:alphaModFix/>
          </a:blip>
          <a:srcRect b="0" l="0" r="0" t="0"/>
          <a:stretch/>
        </p:blipFill>
        <p:spPr>
          <a:xfrm>
            <a:off x="7379804" y="4304059"/>
            <a:ext cx="455950" cy="455950"/>
          </a:xfrm>
          <a:prstGeom prst="rect">
            <a:avLst/>
          </a:prstGeom>
          <a:noFill/>
          <a:ln>
            <a:noFill/>
          </a:ln>
        </p:spPr>
      </p:pic>
      <p:sp>
        <p:nvSpPr>
          <p:cNvPr id="2095" name="Google Shape;2095;p173"/>
          <p:cNvSpPr txBox="1"/>
          <p:nvPr/>
        </p:nvSpPr>
        <p:spPr>
          <a:xfrm>
            <a:off x="7960476" y="1999825"/>
            <a:ext cx="3740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linkedin.com/showcase/red-hat-developer</a:t>
            </a:r>
            <a:endParaRPr>
              <a:solidFill>
                <a:schemeClr val="lt1"/>
              </a:solidFill>
              <a:latin typeface="Overpass Light"/>
              <a:ea typeface="Overpass Light"/>
              <a:cs typeface="Overpass Light"/>
              <a:sym typeface="Overpass Light"/>
            </a:endParaRPr>
          </a:p>
        </p:txBody>
      </p:sp>
      <p:sp>
        <p:nvSpPr>
          <p:cNvPr id="2096" name="Google Shape;2096;p17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 - bit.ly/2YRIWTk</a:t>
            </a:r>
            <a:endParaRPr>
              <a:solidFill>
                <a:schemeClr val="lt1"/>
              </a:solidFill>
              <a:latin typeface="Overpass Light"/>
              <a:ea typeface="Overpass Light"/>
              <a:cs typeface="Overpass Light"/>
              <a:sym typeface="Overpass Light"/>
            </a:endParaRPr>
          </a:p>
        </p:txBody>
      </p:sp>
      <p:sp>
        <p:nvSpPr>
          <p:cNvPr id="2097" name="Google Shape;2097;p173"/>
          <p:cNvSpPr txBox="1"/>
          <p:nvPr/>
        </p:nvSpPr>
        <p:spPr>
          <a:xfrm>
            <a:off x="7960475" y="3535925"/>
            <a:ext cx="36756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a:t>
            </a:r>
            <a:r>
              <a:rPr lang="en">
                <a:solidFill>
                  <a:srgbClr val="EBEBEB"/>
                </a:solidFill>
                <a:latin typeface="Overpass Light"/>
                <a:ea typeface="Overpass Light"/>
                <a:cs typeface="Overpass Light"/>
                <a:sym typeface="Overpass Light"/>
              </a:rPr>
              <a:t>redhatdeveloperprogram</a:t>
            </a:r>
            <a:endParaRPr>
              <a:solidFill>
                <a:schemeClr val="lt1"/>
              </a:solidFill>
              <a:latin typeface="Overpass Light"/>
              <a:ea typeface="Overpass Light"/>
              <a:cs typeface="Overpass Light"/>
              <a:sym typeface="Overpass Light"/>
            </a:endParaRPr>
          </a:p>
        </p:txBody>
      </p:sp>
      <p:sp>
        <p:nvSpPr>
          <p:cNvPr id="2098" name="Google Shape;2098;p17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twitter.com/rhdevelopers</a:t>
            </a:r>
            <a:endParaRPr>
              <a:solidFill>
                <a:schemeClr val="lt1"/>
              </a:solidFill>
              <a:latin typeface="Overpass Light"/>
              <a:ea typeface="Overpass Light"/>
              <a:cs typeface="Overpass Light"/>
              <a:sym typeface="Overpass Light"/>
            </a:endParaRPr>
          </a:p>
        </p:txBody>
      </p:sp>
      <p:cxnSp>
        <p:nvCxnSpPr>
          <p:cNvPr id="2099" name="Google Shape;2099;p17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100" name="Google Shape;2100;p17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01" name="Google Shape;2101;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02" name="Google Shape;2102;p173"/>
          <p:cNvPicPr preferRelativeResize="0"/>
          <p:nvPr/>
        </p:nvPicPr>
        <p:blipFill>
          <a:blip r:embed="rId7">
            <a:alphaModFix/>
          </a:blip>
          <a:stretch>
            <a:fillRect/>
          </a:stretch>
        </p:blipFill>
        <p:spPr>
          <a:xfrm>
            <a:off x="8559150" y="6245750"/>
            <a:ext cx="3142024" cy="372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1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90" name="Google Shape;190;p1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191" name="Google Shape;191;p1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92" name="Google Shape;192;p1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93" name="Google Shape;193;p1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94" name="Google Shape;194;p1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95" name="Google Shape;195;p1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96" name="Google Shape;196;p1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97" name="Google Shape;197;p1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98" name="Google Shape;198;p1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99" name="Google Shape;199;p1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00" name="Google Shape;200;p1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01" name="Google Shape;201;p1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02" name="Google Shape;202;p1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03" name="Google Shape;203;p1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103" name="Shape 2103"/>
        <p:cNvGrpSpPr/>
        <p:nvPr/>
      </p:nvGrpSpPr>
      <p:grpSpPr>
        <a:xfrm>
          <a:off x="0" y="0"/>
          <a:ext cx="0" cy="0"/>
          <a:chOff x="0" y="0"/>
          <a:chExt cx="0" cy="0"/>
        </a:xfrm>
      </p:grpSpPr>
      <p:sp>
        <p:nvSpPr>
          <p:cNvPr id="2104" name="Google Shape;2104;p17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2105" name="Google Shape;2105;p17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2106" name="Google Shape;2106;p17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2107" name="Google Shape;2107;p17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cxnSp>
        <p:nvCxnSpPr>
          <p:cNvPr id="2108" name="Google Shape;2108;p17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09" name="Google Shape;2109;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10" name="Google Shape;2110;p17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111" name="Shape 2111"/>
        <p:cNvGrpSpPr/>
        <p:nvPr/>
      </p:nvGrpSpPr>
      <p:grpSpPr>
        <a:xfrm>
          <a:off x="0" y="0"/>
          <a:ext cx="0" cy="0"/>
          <a:chOff x="0" y="0"/>
          <a:chExt cx="0" cy="0"/>
        </a:xfrm>
      </p:grpSpPr>
      <p:sp>
        <p:nvSpPr>
          <p:cNvPr id="2112" name="Google Shape;2112;p17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2113" name="Google Shape;2113;p17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sp>
        <p:nvSpPr>
          <p:cNvPr id="2114" name="Google Shape;2114;p175"/>
          <p:cNvSpPr txBox="1"/>
          <p:nvPr/>
        </p:nvSpPr>
        <p:spPr>
          <a:xfrm>
            <a:off x="7960475" y="1999825"/>
            <a:ext cx="36756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linkedin.com/showcase/red-hat-developer</a:t>
            </a:r>
            <a:endParaRPr>
              <a:solidFill>
                <a:srgbClr val="EBEBEB"/>
              </a:solidFill>
              <a:latin typeface="Overpass Light"/>
              <a:ea typeface="Overpass Light"/>
              <a:cs typeface="Overpass Light"/>
              <a:sym typeface="Overpass Light"/>
            </a:endParaRPr>
          </a:p>
        </p:txBody>
      </p:sp>
      <p:sp>
        <p:nvSpPr>
          <p:cNvPr id="2115" name="Google Shape;2115;p17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Overpass Light"/>
                <a:ea typeface="Overpass Light"/>
                <a:cs typeface="Overpass Light"/>
                <a:sym typeface="Overpass Light"/>
              </a:rPr>
              <a:t>youtube - bit.ly/2YRIWTk</a:t>
            </a:r>
            <a:endParaRPr>
              <a:solidFill>
                <a:srgbClr val="EBEBEB"/>
              </a:solidFill>
              <a:latin typeface="Overpass Light"/>
              <a:ea typeface="Overpass Light"/>
              <a:cs typeface="Overpass Light"/>
              <a:sym typeface="Overpass Light"/>
            </a:endParaRPr>
          </a:p>
        </p:txBody>
      </p:sp>
      <p:sp>
        <p:nvSpPr>
          <p:cNvPr id="2116" name="Google Shape;2116;p175"/>
          <p:cNvSpPr txBox="1"/>
          <p:nvPr/>
        </p:nvSpPr>
        <p:spPr>
          <a:xfrm>
            <a:off x="7960475" y="3535925"/>
            <a:ext cx="3422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facebook.com/redhatdeveloperprogram</a:t>
            </a:r>
            <a:endParaRPr>
              <a:solidFill>
                <a:srgbClr val="EBEBEB"/>
              </a:solidFill>
              <a:latin typeface="Overpass Light"/>
              <a:ea typeface="Overpass Light"/>
              <a:cs typeface="Overpass Light"/>
              <a:sym typeface="Overpass Light"/>
            </a:endParaRPr>
          </a:p>
        </p:txBody>
      </p:sp>
      <p:sp>
        <p:nvSpPr>
          <p:cNvPr id="2117" name="Google Shape;2117;p17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twitter.com/rhdevelopers</a:t>
            </a:r>
            <a:endParaRPr>
              <a:solidFill>
                <a:srgbClr val="EBEBEB"/>
              </a:solidFill>
              <a:latin typeface="Overpass Light"/>
              <a:ea typeface="Overpass Light"/>
              <a:cs typeface="Overpass Light"/>
              <a:sym typeface="Overpass Light"/>
            </a:endParaRPr>
          </a:p>
        </p:txBody>
      </p:sp>
      <p:cxnSp>
        <p:nvCxnSpPr>
          <p:cNvPr id="2118" name="Google Shape;2118;p17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2119" name="Google Shape;2119;p175"/>
          <p:cNvPicPr preferRelativeResize="0"/>
          <p:nvPr/>
        </p:nvPicPr>
        <p:blipFill rotWithShape="1">
          <a:blip r:embed="rId3">
            <a:alphaModFix/>
          </a:blip>
          <a:srcRect b="0" l="0" r="0" t="0"/>
          <a:stretch/>
        </p:blipFill>
        <p:spPr>
          <a:xfrm>
            <a:off x="7321275" y="1882617"/>
            <a:ext cx="580517" cy="580517"/>
          </a:xfrm>
          <a:prstGeom prst="rect">
            <a:avLst/>
          </a:prstGeom>
          <a:noFill/>
          <a:ln>
            <a:noFill/>
          </a:ln>
        </p:spPr>
      </p:pic>
      <p:pic>
        <p:nvPicPr>
          <p:cNvPr id="2120" name="Google Shape;2120;p175"/>
          <p:cNvPicPr preferRelativeResize="0"/>
          <p:nvPr/>
        </p:nvPicPr>
        <p:blipFill rotWithShape="1">
          <a:blip r:embed="rId4">
            <a:alphaModFix/>
          </a:blip>
          <a:srcRect b="0" l="0" r="0" t="0"/>
          <a:stretch/>
        </p:blipFill>
        <p:spPr>
          <a:xfrm>
            <a:off x="7321275" y="3404473"/>
            <a:ext cx="580517" cy="580517"/>
          </a:xfrm>
          <a:prstGeom prst="rect">
            <a:avLst/>
          </a:prstGeom>
          <a:noFill/>
          <a:ln>
            <a:noFill/>
          </a:ln>
        </p:spPr>
      </p:pic>
      <p:pic>
        <p:nvPicPr>
          <p:cNvPr id="2121" name="Google Shape;2121;p175"/>
          <p:cNvPicPr preferRelativeResize="0"/>
          <p:nvPr/>
        </p:nvPicPr>
        <p:blipFill rotWithShape="1">
          <a:blip r:embed="rId5">
            <a:alphaModFix/>
          </a:blip>
          <a:srcRect b="0" l="0" r="0" t="0"/>
          <a:stretch/>
        </p:blipFill>
        <p:spPr>
          <a:xfrm>
            <a:off x="7321275" y="2705617"/>
            <a:ext cx="580517" cy="580517"/>
          </a:xfrm>
          <a:prstGeom prst="rect">
            <a:avLst/>
          </a:prstGeom>
          <a:noFill/>
          <a:ln>
            <a:noFill/>
          </a:ln>
        </p:spPr>
      </p:pic>
      <p:pic>
        <p:nvPicPr>
          <p:cNvPr id="2122" name="Google Shape;2122;p175"/>
          <p:cNvPicPr preferRelativeResize="0"/>
          <p:nvPr/>
        </p:nvPicPr>
        <p:blipFill rotWithShape="1">
          <a:blip r:embed="rId6">
            <a:alphaModFix/>
          </a:blip>
          <a:srcRect b="0" l="0" r="0" t="0"/>
          <a:stretch/>
        </p:blipFill>
        <p:spPr>
          <a:xfrm>
            <a:off x="7321275" y="4214033"/>
            <a:ext cx="580517" cy="580517"/>
          </a:xfrm>
          <a:prstGeom prst="rect">
            <a:avLst/>
          </a:prstGeom>
          <a:noFill/>
          <a:ln>
            <a:noFill/>
          </a:ln>
        </p:spPr>
      </p:pic>
      <p:cxnSp>
        <p:nvCxnSpPr>
          <p:cNvPr id="2123" name="Google Shape;2123;p17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24" name="Google Shape;2124;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25" name="Google Shape;2125;p175"/>
          <p:cNvPicPr preferRelativeResize="0"/>
          <p:nvPr/>
        </p:nvPicPr>
        <p:blipFill>
          <a:blip r:embed="rId7">
            <a:alphaModFix/>
          </a:blip>
          <a:stretch>
            <a:fillRect/>
          </a:stretch>
        </p:blipFill>
        <p:spPr>
          <a:xfrm>
            <a:off x="8559150" y="6245750"/>
            <a:ext cx="3142024" cy="37260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126" name="Shape 2126"/>
        <p:cNvGrpSpPr/>
        <p:nvPr/>
      </p:nvGrpSpPr>
      <p:grpSpPr>
        <a:xfrm>
          <a:off x="0" y="0"/>
          <a:ext cx="0" cy="0"/>
          <a:chOff x="0" y="0"/>
          <a:chExt cx="0" cy="0"/>
        </a:xfrm>
      </p:grpSpPr>
      <p:cxnSp>
        <p:nvCxnSpPr>
          <p:cNvPr id="2127" name="Google Shape;2127;p17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28" name="Google Shape;2128;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29" name="Google Shape;2129;p17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2130" name="Google Shape;2130;p17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2131" name="Google Shape;2131;p17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132" name="Google Shape;2132;p17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133" name="Google Shape;2133;p176"/>
          <p:cNvPicPr preferRelativeResize="0"/>
          <p:nvPr/>
        </p:nvPicPr>
        <p:blipFill>
          <a:blip r:embed="rId3">
            <a:alphaModFix/>
          </a:blip>
          <a:stretch>
            <a:fillRect/>
          </a:stretch>
        </p:blipFill>
        <p:spPr>
          <a:xfrm>
            <a:off x="8584675" y="6248775"/>
            <a:ext cx="3116501" cy="36957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134" name="Shape 2134"/>
        <p:cNvGrpSpPr/>
        <p:nvPr/>
      </p:nvGrpSpPr>
      <p:grpSpPr>
        <a:xfrm>
          <a:off x="0" y="0"/>
          <a:ext cx="0" cy="0"/>
          <a:chOff x="0" y="0"/>
          <a:chExt cx="0" cy="0"/>
        </a:xfrm>
      </p:grpSpPr>
      <p:cxnSp>
        <p:nvCxnSpPr>
          <p:cNvPr id="2135" name="Google Shape;2135;p17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36" name="Google Shape;2136;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37" name="Google Shape;2137;p17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2138" name="Google Shape;2138;p17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139" name="Google Shape;2139;p17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2140" name="Google Shape;2140;p17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141" name="Google Shape;2141;p17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142" name="Google Shape;2142;p17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143" name="Google Shape;2143;p17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144" name="Google Shape;2144;p177"/>
          <p:cNvPicPr preferRelativeResize="0"/>
          <p:nvPr/>
        </p:nvPicPr>
        <p:blipFill rotWithShape="1">
          <a:blip r:embed="rId3">
            <a:alphaModFix/>
          </a:blip>
          <a:srcRect b="0" l="2507" r="2498" t="0"/>
          <a:stretch/>
        </p:blipFill>
        <p:spPr>
          <a:xfrm>
            <a:off x="8586459" y="5174306"/>
            <a:ext cx="229075" cy="241150"/>
          </a:xfrm>
          <a:prstGeom prst="rect">
            <a:avLst/>
          </a:prstGeom>
          <a:noFill/>
          <a:ln>
            <a:noFill/>
          </a:ln>
        </p:spPr>
      </p:pic>
      <p:pic>
        <p:nvPicPr>
          <p:cNvPr id="2145" name="Google Shape;2145;p177"/>
          <p:cNvPicPr preferRelativeResize="0"/>
          <p:nvPr/>
        </p:nvPicPr>
        <p:blipFill rotWithShape="1">
          <a:blip r:embed="rId4">
            <a:alphaModFix/>
          </a:blip>
          <a:srcRect b="0" l="2678" r="2678" t="0"/>
          <a:stretch/>
        </p:blipFill>
        <p:spPr>
          <a:xfrm>
            <a:off x="8586459" y="4669206"/>
            <a:ext cx="229075" cy="241150"/>
          </a:xfrm>
          <a:prstGeom prst="rect">
            <a:avLst/>
          </a:prstGeom>
          <a:noFill/>
          <a:ln>
            <a:noFill/>
          </a:ln>
        </p:spPr>
      </p:pic>
      <p:pic>
        <p:nvPicPr>
          <p:cNvPr id="2146" name="Google Shape;2146;p177"/>
          <p:cNvPicPr preferRelativeResize="0"/>
          <p:nvPr/>
        </p:nvPicPr>
        <p:blipFill rotWithShape="1">
          <a:blip r:embed="rId5">
            <a:alphaModFix/>
          </a:blip>
          <a:srcRect b="0" l="2507" r="2498" t="0"/>
          <a:stretch/>
        </p:blipFill>
        <p:spPr>
          <a:xfrm>
            <a:off x="5660534" y="5174306"/>
            <a:ext cx="229075" cy="241150"/>
          </a:xfrm>
          <a:prstGeom prst="rect">
            <a:avLst/>
          </a:prstGeom>
          <a:noFill/>
          <a:ln>
            <a:noFill/>
          </a:ln>
        </p:spPr>
      </p:pic>
      <p:pic>
        <p:nvPicPr>
          <p:cNvPr id="2147" name="Google Shape;2147;p177"/>
          <p:cNvPicPr preferRelativeResize="0"/>
          <p:nvPr/>
        </p:nvPicPr>
        <p:blipFill rotWithShape="1">
          <a:blip r:embed="rId6">
            <a:alphaModFix/>
          </a:blip>
          <a:srcRect b="0" l="2326" r="2326" t="0"/>
          <a:stretch/>
        </p:blipFill>
        <p:spPr>
          <a:xfrm>
            <a:off x="5660534" y="4669206"/>
            <a:ext cx="229075" cy="241150"/>
          </a:xfrm>
          <a:prstGeom prst="rect">
            <a:avLst/>
          </a:prstGeom>
          <a:noFill/>
          <a:ln>
            <a:noFill/>
          </a:ln>
        </p:spPr>
      </p:pic>
      <p:pic>
        <p:nvPicPr>
          <p:cNvPr id="2148" name="Google Shape;2148;p177"/>
          <p:cNvPicPr preferRelativeResize="0"/>
          <p:nvPr/>
        </p:nvPicPr>
        <p:blipFill>
          <a:blip r:embed="rId7">
            <a:alphaModFix/>
          </a:blip>
          <a:stretch>
            <a:fillRect/>
          </a:stretch>
        </p:blipFill>
        <p:spPr>
          <a:xfrm>
            <a:off x="8559150" y="6245750"/>
            <a:ext cx="3142024" cy="37260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149" name="Shape 2149"/>
        <p:cNvGrpSpPr/>
        <p:nvPr/>
      </p:nvGrpSpPr>
      <p:grpSpPr>
        <a:xfrm>
          <a:off x="0" y="0"/>
          <a:ext cx="0" cy="0"/>
          <a:chOff x="0" y="0"/>
          <a:chExt cx="0" cy="0"/>
        </a:xfrm>
      </p:grpSpPr>
      <p:sp>
        <p:nvSpPr>
          <p:cNvPr id="2150" name="Google Shape;2150;p17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151" name="Google Shape;2151;p17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52" name="Google Shape;2152;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53" name="Google Shape;2153;p1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54" name="Google Shape;2154;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155" name="Google Shape;2155;p17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156" name="Google Shape;2156;p178"/>
          <p:cNvPicPr preferRelativeResize="0"/>
          <p:nvPr/>
        </p:nvPicPr>
        <p:blipFill>
          <a:blip r:embed="rId3">
            <a:alphaModFix/>
          </a:blip>
          <a:stretch>
            <a:fillRect/>
          </a:stretch>
        </p:blipFill>
        <p:spPr>
          <a:xfrm>
            <a:off x="9336925" y="6319550"/>
            <a:ext cx="2288052" cy="271329"/>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157" name="Shape 2157"/>
        <p:cNvGrpSpPr/>
        <p:nvPr/>
      </p:nvGrpSpPr>
      <p:grpSpPr>
        <a:xfrm>
          <a:off x="0" y="0"/>
          <a:ext cx="0" cy="0"/>
          <a:chOff x="0" y="0"/>
          <a:chExt cx="0" cy="0"/>
        </a:xfrm>
      </p:grpSpPr>
      <p:sp>
        <p:nvSpPr>
          <p:cNvPr id="2158" name="Google Shape;2158;p17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159" name="Google Shape;2159;p17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60" name="Google Shape;2160;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61" name="Google Shape;2161;p1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62" name="Google Shape;2162;p1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163" name="Google Shape;2163;p17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164" name="Google Shape;2164;p179"/>
          <p:cNvPicPr preferRelativeResize="0"/>
          <p:nvPr/>
        </p:nvPicPr>
        <p:blipFill rotWithShape="1">
          <a:blip r:embed="rId3">
            <a:alphaModFix/>
          </a:blip>
          <a:srcRect b="0" l="69" r="59" t="0"/>
          <a:stretch/>
        </p:blipFill>
        <p:spPr>
          <a:xfrm>
            <a:off x="9336925" y="6319550"/>
            <a:ext cx="2288051" cy="271329"/>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165" name="Shape 2165"/>
        <p:cNvGrpSpPr/>
        <p:nvPr/>
      </p:nvGrpSpPr>
      <p:grpSpPr>
        <a:xfrm>
          <a:off x="0" y="0"/>
          <a:ext cx="0" cy="0"/>
          <a:chOff x="0" y="0"/>
          <a:chExt cx="0" cy="0"/>
        </a:xfrm>
      </p:grpSpPr>
      <p:sp>
        <p:nvSpPr>
          <p:cNvPr id="2166" name="Google Shape;2166;p18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167" name="Google Shape;2167;p18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68" name="Google Shape;2168;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69" name="Google Shape;2169;p18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70" name="Google Shape;2170;p1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171" name="Google Shape;2171;p18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2172" name="Google Shape;2172;p18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pic>
        <p:nvPicPr>
          <p:cNvPr id="2173" name="Google Shape;2173;p180"/>
          <p:cNvPicPr preferRelativeResize="0"/>
          <p:nvPr/>
        </p:nvPicPr>
        <p:blipFill>
          <a:blip r:embed="rId3">
            <a:alphaModFix/>
          </a:blip>
          <a:stretch>
            <a:fillRect/>
          </a:stretch>
        </p:blipFill>
        <p:spPr>
          <a:xfrm>
            <a:off x="9336925" y="6319550"/>
            <a:ext cx="2288052" cy="271329"/>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174" name="Shape 2174"/>
        <p:cNvGrpSpPr/>
        <p:nvPr/>
      </p:nvGrpSpPr>
      <p:grpSpPr>
        <a:xfrm>
          <a:off x="0" y="0"/>
          <a:ext cx="0" cy="0"/>
          <a:chOff x="0" y="0"/>
          <a:chExt cx="0" cy="0"/>
        </a:xfrm>
      </p:grpSpPr>
      <p:sp>
        <p:nvSpPr>
          <p:cNvPr id="2175" name="Google Shape;2175;p18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2176" name="Google Shape;2176;p18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77" name="Google Shape;2177;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78" name="Google Shape;2178;p18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cxnSp>
        <p:nvCxnSpPr>
          <p:cNvPr id="2179" name="Google Shape;2179;p18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pic>
        <p:nvPicPr>
          <p:cNvPr id="2180" name="Google Shape;2180;p181"/>
          <p:cNvPicPr preferRelativeResize="0"/>
          <p:nvPr/>
        </p:nvPicPr>
        <p:blipFill>
          <a:blip r:embed="rId3">
            <a:alphaModFix/>
          </a:blip>
          <a:stretch>
            <a:fillRect/>
          </a:stretch>
        </p:blipFill>
        <p:spPr>
          <a:xfrm>
            <a:off x="9336925" y="6319550"/>
            <a:ext cx="2288052" cy="271329"/>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181" name="Shape 2181"/>
        <p:cNvGrpSpPr/>
        <p:nvPr/>
      </p:nvGrpSpPr>
      <p:grpSpPr>
        <a:xfrm>
          <a:off x="0" y="0"/>
          <a:ext cx="0" cy="0"/>
          <a:chOff x="0" y="0"/>
          <a:chExt cx="0" cy="0"/>
        </a:xfrm>
      </p:grpSpPr>
      <p:sp>
        <p:nvSpPr>
          <p:cNvPr id="2182" name="Google Shape;2182;p18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183" name="Google Shape;2183;p18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84" name="Google Shape;2184;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185" name="Google Shape;2185;p18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186" name="Google Shape;2186;p1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87" name="Google Shape;2187;p1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188" name="Google Shape;2188;p182"/>
          <p:cNvPicPr preferRelativeResize="0"/>
          <p:nvPr/>
        </p:nvPicPr>
        <p:blipFill>
          <a:blip r:embed="rId3">
            <a:alphaModFix/>
          </a:blip>
          <a:stretch>
            <a:fillRect/>
          </a:stretch>
        </p:blipFill>
        <p:spPr>
          <a:xfrm>
            <a:off x="9336925" y="6243350"/>
            <a:ext cx="2288052" cy="271329"/>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189" name="Shape 2189"/>
        <p:cNvGrpSpPr/>
        <p:nvPr/>
      </p:nvGrpSpPr>
      <p:grpSpPr>
        <a:xfrm>
          <a:off x="0" y="0"/>
          <a:ext cx="0" cy="0"/>
          <a:chOff x="0" y="0"/>
          <a:chExt cx="0" cy="0"/>
        </a:xfrm>
      </p:grpSpPr>
      <p:sp>
        <p:nvSpPr>
          <p:cNvPr id="2190" name="Google Shape;2190;p18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191" name="Google Shape;2191;p18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92" name="Google Shape;2192;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93" name="Google Shape;2193;p18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194" name="Google Shape;2194;p183"/>
          <p:cNvPicPr preferRelativeResize="0"/>
          <p:nvPr/>
        </p:nvPicPr>
        <p:blipFill rotWithShape="1">
          <a:blip r:embed="rId3">
            <a:alphaModFix/>
          </a:blip>
          <a:srcRect b="0" l="69" r="59" t="0"/>
          <a:stretch/>
        </p:blipFill>
        <p:spPr>
          <a:xfrm>
            <a:off x="9336925" y="6243350"/>
            <a:ext cx="2288051" cy="2713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204" name="Shape 204"/>
        <p:cNvGrpSpPr/>
        <p:nvPr/>
      </p:nvGrpSpPr>
      <p:grpSpPr>
        <a:xfrm>
          <a:off x="0" y="0"/>
          <a:ext cx="0" cy="0"/>
          <a:chOff x="0" y="0"/>
          <a:chExt cx="0" cy="0"/>
        </a:xfrm>
      </p:grpSpPr>
      <p:pic>
        <p:nvPicPr>
          <p:cNvPr id="205" name="Google Shape;205;p19"/>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206" name="Google Shape;206;p19"/>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207" name="Google Shape;207;p19"/>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208" name="Google Shape;20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09" name="Google Shape;209;p19"/>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195" name="Shape 2195"/>
        <p:cNvGrpSpPr/>
        <p:nvPr/>
      </p:nvGrpSpPr>
      <p:grpSpPr>
        <a:xfrm>
          <a:off x="0" y="0"/>
          <a:ext cx="0" cy="0"/>
          <a:chOff x="0" y="0"/>
          <a:chExt cx="0" cy="0"/>
        </a:xfrm>
      </p:grpSpPr>
      <p:sp>
        <p:nvSpPr>
          <p:cNvPr id="2196" name="Google Shape;2196;p18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197" name="Google Shape;2197;p1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98" name="Google Shape;2198;p1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199" name="Google Shape;2199;p1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00" name="Google Shape;2200;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01" name="Google Shape;2201;p18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pic>
        <p:nvPicPr>
          <p:cNvPr id="2202" name="Google Shape;2202;p184"/>
          <p:cNvPicPr preferRelativeResize="0"/>
          <p:nvPr/>
        </p:nvPicPr>
        <p:blipFill>
          <a:blip r:embed="rId2">
            <a:alphaModFix/>
          </a:blip>
          <a:stretch>
            <a:fillRect/>
          </a:stretch>
        </p:blipFill>
        <p:spPr>
          <a:xfrm>
            <a:off x="9336925" y="6243350"/>
            <a:ext cx="2288052" cy="271329"/>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203" name="Shape 2203"/>
        <p:cNvGrpSpPr/>
        <p:nvPr/>
      </p:nvGrpSpPr>
      <p:grpSpPr>
        <a:xfrm>
          <a:off x="0" y="0"/>
          <a:ext cx="0" cy="0"/>
          <a:chOff x="0" y="0"/>
          <a:chExt cx="0" cy="0"/>
        </a:xfrm>
      </p:grpSpPr>
      <p:sp>
        <p:nvSpPr>
          <p:cNvPr id="2204" name="Google Shape;2204;p18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2205" name="Google Shape;2205;p1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06" name="Google Shape;2206;p1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207" name="Google Shape;2207;p18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08" name="Google Shape;2208;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09" name="Google Shape;2209;p18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2210" name="Google Shape;2210;p185"/>
          <p:cNvPicPr preferRelativeResize="0"/>
          <p:nvPr/>
        </p:nvPicPr>
        <p:blipFill rotWithShape="1">
          <a:blip r:embed="rId2">
            <a:alphaModFix/>
          </a:blip>
          <a:srcRect b="0" l="69" r="59" t="0"/>
          <a:stretch/>
        </p:blipFill>
        <p:spPr>
          <a:xfrm>
            <a:off x="9336925" y="6243350"/>
            <a:ext cx="2288051" cy="271329"/>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3">
    <p:bg>
      <p:bgPr>
        <a:blipFill>
          <a:blip r:embed="rId2">
            <a:alphaModFix/>
          </a:blip>
          <a:stretch>
            <a:fillRect/>
          </a:stretch>
        </a:blipFill>
      </p:bgPr>
    </p:bg>
    <p:spTree>
      <p:nvGrpSpPr>
        <p:cNvPr id="2211" name="Shape 2211"/>
        <p:cNvGrpSpPr/>
        <p:nvPr/>
      </p:nvGrpSpPr>
      <p:grpSpPr>
        <a:xfrm>
          <a:off x="0" y="0"/>
          <a:ext cx="0" cy="0"/>
          <a:chOff x="0" y="0"/>
          <a:chExt cx="0" cy="0"/>
        </a:xfrm>
      </p:grpSpPr>
      <p:sp>
        <p:nvSpPr>
          <p:cNvPr id="2212" name="Google Shape;2212;p186"/>
          <p:cNvSpPr txBox="1"/>
          <p:nvPr>
            <p:ph type="title"/>
          </p:nvPr>
        </p:nvSpPr>
        <p:spPr>
          <a:xfrm>
            <a:off x="2429100" y="2895600"/>
            <a:ext cx="7924800" cy="914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3200">
                <a:solidFill>
                  <a:schemeClr val="lt1"/>
                </a:solidFill>
                <a:latin typeface="Overpass"/>
                <a:ea typeface="Overpass"/>
                <a:cs typeface="Overpass"/>
                <a:sym typeface="Overpass"/>
              </a:defRPr>
            </a:lvl1pPr>
            <a:lvl2pPr lvl="1" rtl="0">
              <a:spcBef>
                <a:spcPts val="0"/>
              </a:spcBef>
              <a:spcAft>
                <a:spcPts val="0"/>
              </a:spcAft>
              <a:buNone/>
              <a:defRPr b="1" sz="3200">
                <a:solidFill>
                  <a:schemeClr val="lt1"/>
                </a:solidFill>
                <a:latin typeface="Overpass"/>
                <a:ea typeface="Overpass"/>
                <a:cs typeface="Overpass"/>
                <a:sym typeface="Overpass"/>
              </a:defRPr>
            </a:lvl2pPr>
            <a:lvl3pPr lvl="2" rtl="0">
              <a:spcBef>
                <a:spcPts val="0"/>
              </a:spcBef>
              <a:spcAft>
                <a:spcPts val="0"/>
              </a:spcAft>
              <a:buNone/>
              <a:defRPr b="1" sz="3200">
                <a:solidFill>
                  <a:schemeClr val="lt1"/>
                </a:solidFill>
                <a:latin typeface="Overpass"/>
                <a:ea typeface="Overpass"/>
                <a:cs typeface="Overpass"/>
                <a:sym typeface="Overpass"/>
              </a:defRPr>
            </a:lvl3pPr>
            <a:lvl4pPr lvl="3" rtl="0">
              <a:spcBef>
                <a:spcPts val="0"/>
              </a:spcBef>
              <a:spcAft>
                <a:spcPts val="0"/>
              </a:spcAft>
              <a:buNone/>
              <a:defRPr b="1" sz="3200">
                <a:solidFill>
                  <a:schemeClr val="lt1"/>
                </a:solidFill>
                <a:latin typeface="Overpass"/>
                <a:ea typeface="Overpass"/>
                <a:cs typeface="Overpass"/>
                <a:sym typeface="Overpass"/>
              </a:defRPr>
            </a:lvl4pPr>
            <a:lvl5pPr lvl="4" rtl="0">
              <a:spcBef>
                <a:spcPts val="0"/>
              </a:spcBef>
              <a:spcAft>
                <a:spcPts val="0"/>
              </a:spcAft>
              <a:buNone/>
              <a:defRPr b="1" sz="3200">
                <a:solidFill>
                  <a:schemeClr val="lt1"/>
                </a:solidFill>
                <a:latin typeface="Overpass"/>
                <a:ea typeface="Overpass"/>
                <a:cs typeface="Overpass"/>
                <a:sym typeface="Overpass"/>
              </a:defRPr>
            </a:lvl5pPr>
            <a:lvl6pPr lvl="5" rtl="0">
              <a:spcBef>
                <a:spcPts val="0"/>
              </a:spcBef>
              <a:spcAft>
                <a:spcPts val="0"/>
              </a:spcAft>
              <a:buNone/>
              <a:defRPr b="1" sz="3200">
                <a:solidFill>
                  <a:schemeClr val="lt1"/>
                </a:solidFill>
                <a:latin typeface="Overpass"/>
                <a:ea typeface="Overpass"/>
                <a:cs typeface="Overpass"/>
                <a:sym typeface="Overpass"/>
              </a:defRPr>
            </a:lvl6pPr>
            <a:lvl7pPr lvl="6" rtl="0">
              <a:spcBef>
                <a:spcPts val="0"/>
              </a:spcBef>
              <a:spcAft>
                <a:spcPts val="0"/>
              </a:spcAft>
              <a:buNone/>
              <a:defRPr b="1" sz="3200">
                <a:solidFill>
                  <a:schemeClr val="lt1"/>
                </a:solidFill>
                <a:latin typeface="Overpass"/>
                <a:ea typeface="Overpass"/>
                <a:cs typeface="Overpass"/>
                <a:sym typeface="Overpass"/>
              </a:defRPr>
            </a:lvl7pPr>
            <a:lvl8pPr lvl="7" rtl="0">
              <a:spcBef>
                <a:spcPts val="0"/>
              </a:spcBef>
              <a:spcAft>
                <a:spcPts val="0"/>
              </a:spcAft>
              <a:buNone/>
              <a:defRPr b="1" sz="3200">
                <a:solidFill>
                  <a:schemeClr val="lt1"/>
                </a:solidFill>
                <a:latin typeface="Overpass"/>
                <a:ea typeface="Overpass"/>
                <a:cs typeface="Overpass"/>
                <a:sym typeface="Overpass"/>
              </a:defRPr>
            </a:lvl8pPr>
            <a:lvl9pPr lvl="8" rtl="0">
              <a:spcBef>
                <a:spcPts val="0"/>
              </a:spcBef>
              <a:spcAft>
                <a:spcPts val="0"/>
              </a:spcAft>
              <a:buNone/>
              <a:defRPr b="1" sz="3200">
                <a:solidFill>
                  <a:schemeClr val="lt1"/>
                </a:solidFill>
                <a:latin typeface="Overpass"/>
                <a:ea typeface="Overpass"/>
                <a:cs typeface="Overpass"/>
                <a:sym typeface="Overpass"/>
              </a:defRPr>
            </a:lvl9pPr>
          </a:lstStyle>
          <a:p/>
        </p:txBody>
      </p:sp>
      <p:sp>
        <p:nvSpPr>
          <p:cNvPr id="2213" name="Google Shape;2213;p186"/>
          <p:cNvSpPr txBox="1"/>
          <p:nvPr>
            <p:ph idx="1" type="subTitle"/>
          </p:nvPr>
        </p:nvSpPr>
        <p:spPr>
          <a:xfrm>
            <a:off x="2429100" y="4064000"/>
            <a:ext cx="6705600" cy="3813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2100">
                <a:solidFill>
                  <a:srgbClr val="FFFFFF"/>
                </a:solidFill>
                <a:latin typeface="Overpass"/>
                <a:ea typeface="Overpass"/>
                <a:cs typeface="Overpass"/>
                <a:sym typeface="Overpass"/>
              </a:defRPr>
            </a:lvl1pPr>
            <a:lvl2pPr lvl="1" rtl="0">
              <a:spcBef>
                <a:spcPts val="2100"/>
              </a:spcBef>
              <a:spcAft>
                <a:spcPts val="0"/>
              </a:spcAft>
              <a:buNone/>
              <a:defRPr sz="2100">
                <a:latin typeface="Overpass"/>
                <a:ea typeface="Overpass"/>
                <a:cs typeface="Overpass"/>
                <a:sym typeface="Overpass"/>
              </a:defRPr>
            </a:lvl2pPr>
            <a:lvl3pPr lvl="2" rtl="0">
              <a:spcBef>
                <a:spcPts val="2100"/>
              </a:spcBef>
              <a:spcAft>
                <a:spcPts val="0"/>
              </a:spcAft>
              <a:buNone/>
              <a:defRPr sz="2100">
                <a:latin typeface="Overpass"/>
                <a:ea typeface="Overpass"/>
                <a:cs typeface="Overpass"/>
                <a:sym typeface="Overpass"/>
              </a:defRPr>
            </a:lvl3pPr>
            <a:lvl4pPr lvl="3" rtl="0">
              <a:spcBef>
                <a:spcPts val="2100"/>
              </a:spcBef>
              <a:spcAft>
                <a:spcPts val="0"/>
              </a:spcAft>
              <a:buNone/>
              <a:defRPr sz="2100">
                <a:latin typeface="Overpass"/>
                <a:ea typeface="Overpass"/>
                <a:cs typeface="Overpass"/>
                <a:sym typeface="Overpass"/>
              </a:defRPr>
            </a:lvl4pPr>
            <a:lvl5pPr lvl="4" rtl="0">
              <a:spcBef>
                <a:spcPts val="2100"/>
              </a:spcBef>
              <a:spcAft>
                <a:spcPts val="0"/>
              </a:spcAft>
              <a:buNone/>
              <a:defRPr sz="2100">
                <a:latin typeface="Overpass"/>
                <a:ea typeface="Overpass"/>
                <a:cs typeface="Overpass"/>
                <a:sym typeface="Overpass"/>
              </a:defRPr>
            </a:lvl5pPr>
            <a:lvl6pPr lvl="5" rtl="0">
              <a:spcBef>
                <a:spcPts val="2100"/>
              </a:spcBef>
              <a:spcAft>
                <a:spcPts val="0"/>
              </a:spcAft>
              <a:buNone/>
              <a:defRPr sz="2100">
                <a:latin typeface="Overpass"/>
                <a:ea typeface="Overpass"/>
                <a:cs typeface="Overpass"/>
                <a:sym typeface="Overpass"/>
              </a:defRPr>
            </a:lvl6pPr>
            <a:lvl7pPr lvl="6" rtl="0">
              <a:spcBef>
                <a:spcPts val="2100"/>
              </a:spcBef>
              <a:spcAft>
                <a:spcPts val="0"/>
              </a:spcAft>
              <a:buNone/>
              <a:defRPr sz="2100">
                <a:latin typeface="Overpass"/>
                <a:ea typeface="Overpass"/>
                <a:cs typeface="Overpass"/>
                <a:sym typeface="Overpass"/>
              </a:defRPr>
            </a:lvl7pPr>
            <a:lvl8pPr lvl="7" rtl="0">
              <a:spcBef>
                <a:spcPts val="2100"/>
              </a:spcBef>
              <a:spcAft>
                <a:spcPts val="0"/>
              </a:spcAft>
              <a:buNone/>
              <a:defRPr sz="2100">
                <a:latin typeface="Overpass"/>
                <a:ea typeface="Overpass"/>
                <a:cs typeface="Overpass"/>
                <a:sym typeface="Overpass"/>
              </a:defRPr>
            </a:lvl8pPr>
            <a:lvl9pPr lvl="8" rtl="0">
              <a:spcBef>
                <a:spcPts val="2100"/>
              </a:spcBef>
              <a:spcAft>
                <a:spcPts val="2100"/>
              </a:spcAft>
              <a:buNone/>
              <a:defRPr sz="2100">
                <a:latin typeface="Overpass"/>
                <a:ea typeface="Overpass"/>
                <a:cs typeface="Overpass"/>
                <a:sym typeface="Overpass"/>
              </a:defRPr>
            </a:lvl9pPr>
          </a:lstStyle>
          <a:p/>
        </p:txBody>
      </p:sp>
      <p:sp>
        <p:nvSpPr>
          <p:cNvPr id="2214" name="Google Shape;2214;p186"/>
          <p:cNvSpPr txBox="1"/>
          <p:nvPr>
            <p:ph idx="2" type="subTitle"/>
          </p:nvPr>
        </p:nvSpPr>
        <p:spPr>
          <a:xfrm>
            <a:off x="2429100" y="4673600"/>
            <a:ext cx="6096000" cy="15999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2100"/>
              </a:spcBef>
              <a:spcAft>
                <a:spcPts val="0"/>
              </a:spcAft>
              <a:buNone/>
              <a:defRPr sz="1600">
                <a:latin typeface="Overpass"/>
                <a:ea typeface="Overpass"/>
                <a:cs typeface="Overpass"/>
                <a:sym typeface="Overpass"/>
              </a:defRPr>
            </a:lvl2pPr>
            <a:lvl3pPr lvl="2" rtl="0">
              <a:spcBef>
                <a:spcPts val="2100"/>
              </a:spcBef>
              <a:spcAft>
                <a:spcPts val="0"/>
              </a:spcAft>
              <a:buNone/>
              <a:defRPr sz="1600">
                <a:latin typeface="Overpass"/>
                <a:ea typeface="Overpass"/>
                <a:cs typeface="Overpass"/>
                <a:sym typeface="Overpass"/>
              </a:defRPr>
            </a:lvl3pPr>
            <a:lvl4pPr lvl="3" rtl="0">
              <a:spcBef>
                <a:spcPts val="2100"/>
              </a:spcBef>
              <a:spcAft>
                <a:spcPts val="0"/>
              </a:spcAft>
              <a:buNone/>
              <a:defRPr sz="1600">
                <a:latin typeface="Overpass"/>
                <a:ea typeface="Overpass"/>
                <a:cs typeface="Overpass"/>
                <a:sym typeface="Overpass"/>
              </a:defRPr>
            </a:lvl4pPr>
            <a:lvl5pPr lvl="4" rtl="0">
              <a:spcBef>
                <a:spcPts val="2100"/>
              </a:spcBef>
              <a:spcAft>
                <a:spcPts val="0"/>
              </a:spcAft>
              <a:buNone/>
              <a:defRPr sz="1600">
                <a:latin typeface="Overpass"/>
                <a:ea typeface="Overpass"/>
                <a:cs typeface="Overpass"/>
                <a:sym typeface="Overpass"/>
              </a:defRPr>
            </a:lvl5pPr>
            <a:lvl6pPr lvl="5" rtl="0">
              <a:spcBef>
                <a:spcPts val="2100"/>
              </a:spcBef>
              <a:spcAft>
                <a:spcPts val="0"/>
              </a:spcAft>
              <a:buNone/>
              <a:defRPr sz="1600">
                <a:latin typeface="Overpass"/>
                <a:ea typeface="Overpass"/>
                <a:cs typeface="Overpass"/>
                <a:sym typeface="Overpass"/>
              </a:defRPr>
            </a:lvl6pPr>
            <a:lvl7pPr lvl="6" rtl="0">
              <a:spcBef>
                <a:spcPts val="2100"/>
              </a:spcBef>
              <a:spcAft>
                <a:spcPts val="0"/>
              </a:spcAft>
              <a:buNone/>
              <a:defRPr sz="1600">
                <a:latin typeface="Overpass"/>
                <a:ea typeface="Overpass"/>
                <a:cs typeface="Overpass"/>
                <a:sym typeface="Overpass"/>
              </a:defRPr>
            </a:lvl7pPr>
            <a:lvl8pPr lvl="7" rtl="0">
              <a:spcBef>
                <a:spcPts val="2100"/>
              </a:spcBef>
              <a:spcAft>
                <a:spcPts val="0"/>
              </a:spcAft>
              <a:buNone/>
              <a:defRPr sz="1600">
                <a:latin typeface="Overpass"/>
                <a:ea typeface="Overpass"/>
                <a:cs typeface="Overpass"/>
                <a:sym typeface="Overpass"/>
              </a:defRPr>
            </a:lvl8pPr>
            <a:lvl9pPr lvl="8" rtl="0">
              <a:spcBef>
                <a:spcPts val="2100"/>
              </a:spcBef>
              <a:spcAft>
                <a:spcPts val="2100"/>
              </a:spcAft>
              <a:buNone/>
              <a:defRPr sz="1600">
                <a:latin typeface="Overpass"/>
                <a:ea typeface="Overpass"/>
                <a:cs typeface="Overpass"/>
                <a:sym typeface="Overpass"/>
              </a:defRPr>
            </a:lvl9pPr>
          </a:lstStyle>
          <a:p/>
        </p:txBody>
      </p:sp>
      <p:pic>
        <p:nvPicPr>
          <p:cNvPr id="2215" name="Google Shape;2215;p186"/>
          <p:cNvPicPr preferRelativeResize="0"/>
          <p:nvPr/>
        </p:nvPicPr>
        <p:blipFill>
          <a:blip r:embed="rId3">
            <a:alphaModFix/>
          </a:blip>
          <a:stretch>
            <a:fillRect/>
          </a:stretch>
        </p:blipFill>
        <p:spPr>
          <a:xfrm>
            <a:off x="10436624" y="6097233"/>
            <a:ext cx="1755371" cy="862364"/>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ext only">
  <p:cSld name="CUSTOM_1_2_1_1">
    <p:bg>
      <p:bgPr>
        <a:solidFill>
          <a:srgbClr val="202020"/>
        </a:solidFill>
      </p:bgPr>
    </p:bg>
    <p:spTree>
      <p:nvGrpSpPr>
        <p:cNvPr id="2216" name="Shape 2216"/>
        <p:cNvGrpSpPr/>
        <p:nvPr/>
      </p:nvGrpSpPr>
      <p:grpSpPr>
        <a:xfrm>
          <a:off x="0" y="0"/>
          <a:ext cx="0" cy="0"/>
          <a:chOff x="0" y="0"/>
          <a:chExt cx="0" cy="0"/>
        </a:xfrm>
      </p:grpSpPr>
      <p:sp>
        <p:nvSpPr>
          <p:cNvPr id="2217" name="Google Shape;2217;p187"/>
          <p:cNvSpPr txBox="1"/>
          <p:nvPr>
            <p:ph type="title"/>
          </p:nvPr>
        </p:nvSpPr>
        <p:spPr>
          <a:xfrm>
            <a:off x="1102200" y="101600"/>
            <a:ext cx="9987600" cy="1034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3400"/>
              <a:buNone/>
              <a:defRPr>
                <a:solidFill>
                  <a:srgbClr val="FFFFFF"/>
                </a:solidFill>
              </a:defRPr>
            </a:lvl1pPr>
            <a:lvl2pPr lvl="1" rtl="0">
              <a:spcBef>
                <a:spcPts val="0"/>
              </a:spcBef>
              <a:spcAft>
                <a:spcPts val="0"/>
              </a:spcAft>
              <a:buClr>
                <a:srgbClr val="FFFFFF"/>
              </a:buClr>
              <a:buSzPts val="3400"/>
              <a:buNone/>
              <a:defRPr>
                <a:solidFill>
                  <a:srgbClr val="FFFFFF"/>
                </a:solidFill>
              </a:defRPr>
            </a:lvl2pPr>
            <a:lvl3pPr lvl="2" rtl="0">
              <a:spcBef>
                <a:spcPts val="0"/>
              </a:spcBef>
              <a:spcAft>
                <a:spcPts val="0"/>
              </a:spcAft>
              <a:buClr>
                <a:srgbClr val="FFFFFF"/>
              </a:buClr>
              <a:buSzPts val="3400"/>
              <a:buNone/>
              <a:defRPr>
                <a:solidFill>
                  <a:srgbClr val="FFFFFF"/>
                </a:solidFill>
              </a:defRPr>
            </a:lvl3pPr>
            <a:lvl4pPr lvl="3" rtl="0">
              <a:spcBef>
                <a:spcPts val="0"/>
              </a:spcBef>
              <a:spcAft>
                <a:spcPts val="0"/>
              </a:spcAft>
              <a:buClr>
                <a:srgbClr val="FFFFFF"/>
              </a:buClr>
              <a:buSzPts val="3400"/>
              <a:buNone/>
              <a:defRPr>
                <a:solidFill>
                  <a:srgbClr val="FFFFFF"/>
                </a:solidFill>
              </a:defRPr>
            </a:lvl4pPr>
            <a:lvl5pPr lvl="4" rtl="0">
              <a:spcBef>
                <a:spcPts val="0"/>
              </a:spcBef>
              <a:spcAft>
                <a:spcPts val="0"/>
              </a:spcAft>
              <a:buClr>
                <a:srgbClr val="FFFFFF"/>
              </a:buClr>
              <a:buSzPts val="3400"/>
              <a:buNone/>
              <a:defRPr>
                <a:solidFill>
                  <a:srgbClr val="FFFFFF"/>
                </a:solidFill>
              </a:defRPr>
            </a:lvl5pPr>
            <a:lvl6pPr lvl="5" rtl="0">
              <a:spcBef>
                <a:spcPts val="0"/>
              </a:spcBef>
              <a:spcAft>
                <a:spcPts val="0"/>
              </a:spcAft>
              <a:buClr>
                <a:srgbClr val="FFFFFF"/>
              </a:buClr>
              <a:buSzPts val="3400"/>
              <a:buNone/>
              <a:defRPr>
                <a:solidFill>
                  <a:srgbClr val="FFFFFF"/>
                </a:solidFill>
              </a:defRPr>
            </a:lvl6pPr>
            <a:lvl7pPr lvl="6" rtl="0">
              <a:spcBef>
                <a:spcPts val="0"/>
              </a:spcBef>
              <a:spcAft>
                <a:spcPts val="0"/>
              </a:spcAft>
              <a:buClr>
                <a:srgbClr val="FFFFFF"/>
              </a:buClr>
              <a:buSzPts val="3400"/>
              <a:buNone/>
              <a:defRPr>
                <a:solidFill>
                  <a:srgbClr val="FFFFFF"/>
                </a:solidFill>
              </a:defRPr>
            </a:lvl7pPr>
            <a:lvl8pPr lvl="7" rtl="0">
              <a:spcBef>
                <a:spcPts val="0"/>
              </a:spcBef>
              <a:spcAft>
                <a:spcPts val="0"/>
              </a:spcAft>
              <a:buClr>
                <a:srgbClr val="FFFFFF"/>
              </a:buClr>
              <a:buSzPts val="3400"/>
              <a:buNone/>
              <a:defRPr>
                <a:solidFill>
                  <a:srgbClr val="FFFFFF"/>
                </a:solidFill>
              </a:defRPr>
            </a:lvl8pPr>
            <a:lvl9pPr lvl="8" rtl="0">
              <a:spcBef>
                <a:spcPts val="0"/>
              </a:spcBef>
              <a:spcAft>
                <a:spcPts val="0"/>
              </a:spcAft>
              <a:buClr>
                <a:srgbClr val="FFFFFF"/>
              </a:buClr>
              <a:buSzPts val="3400"/>
              <a:buNone/>
              <a:defRPr>
                <a:solidFill>
                  <a:srgbClr val="FFFFFF"/>
                </a:solidFill>
              </a:defRPr>
            </a:lvl9pPr>
          </a:lstStyle>
          <a:p/>
        </p:txBody>
      </p:sp>
      <p:sp>
        <p:nvSpPr>
          <p:cNvPr id="2218" name="Google Shape;2218;p187"/>
          <p:cNvSpPr txBox="1"/>
          <p:nvPr>
            <p:ph idx="1" type="body"/>
          </p:nvPr>
        </p:nvSpPr>
        <p:spPr>
          <a:xfrm>
            <a:off x="1102267" y="1237600"/>
            <a:ext cx="9987600" cy="4659900"/>
          </a:xfrm>
          <a:prstGeom prst="rect">
            <a:avLst/>
          </a:prstGeom>
        </p:spPr>
        <p:txBody>
          <a:bodyPr anchorCtr="0" anchor="t" bIns="0" lIns="0" spcFirstLastPara="1" rIns="0" wrap="square" tIns="0">
            <a:noAutofit/>
          </a:bodyPr>
          <a:lstStyle>
            <a:lvl1pPr indent="-311150" lvl="0" marL="457200" rtl="0">
              <a:spcBef>
                <a:spcPts val="0"/>
              </a:spcBef>
              <a:spcAft>
                <a:spcPts val="0"/>
              </a:spcAft>
              <a:buClr>
                <a:srgbClr val="FFFFFF"/>
              </a:buClr>
              <a:buSzPts val="1300"/>
              <a:buChar char="●"/>
              <a:defRPr>
                <a:solidFill>
                  <a:srgbClr val="FFFFFF"/>
                </a:solidFill>
              </a:defRPr>
            </a:lvl1pPr>
            <a:lvl2pPr indent="-311150" lvl="1" marL="914400" rtl="0">
              <a:spcBef>
                <a:spcPts val="2100"/>
              </a:spcBef>
              <a:spcAft>
                <a:spcPts val="0"/>
              </a:spcAft>
              <a:buClr>
                <a:srgbClr val="FFFFFF"/>
              </a:buClr>
              <a:buSzPts val="1300"/>
              <a:buChar char="○"/>
              <a:defRPr>
                <a:solidFill>
                  <a:srgbClr val="FFFFFF"/>
                </a:solidFill>
              </a:defRPr>
            </a:lvl2pPr>
            <a:lvl3pPr indent="-311150" lvl="2" marL="1371600" rtl="0">
              <a:spcBef>
                <a:spcPts val="2100"/>
              </a:spcBef>
              <a:spcAft>
                <a:spcPts val="0"/>
              </a:spcAft>
              <a:buClr>
                <a:srgbClr val="FFFFFF"/>
              </a:buClr>
              <a:buSzPts val="1300"/>
              <a:buChar char="■"/>
              <a:defRPr>
                <a:solidFill>
                  <a:srgbClr val="FFFFFF"/>
                </a:solidFill>
              </a:defRPr>
            </a:lvl3pPr>
            <a:lvl4pPr indent="-311150" lvl="3" marL="1828800" rtl="0">
              <a:spcBef>
                <a:spcPts val="2100"/>
              </a:spcBef>
              <a:spcAft>
                <a:spcPts val="0"/>
              </a:spcAft>
              <a:buClr>
                <a:srgbClr val="FFFFFF"/>
              </a:buClr>
              <a:buSzPts val="1300"/>
              <a:buChar char="●"/>
              <a:defRPr>
                <a:solidFill>
                  <a:srgbClr val="FFFFFF"/>
                </a:solidFill>
              </a:defRPr>
            </a:lvl4pPr>
            <a:lvl5pPr indent="-311150" lvl="4" marL="2286000" rtl="0">
              <a:spcBef>
                <a:spcPts val="2100"/>
              </a:spcBef>
              <a:spcAft>
                <a:spcPts val="0"/>
              </a:spcAft>
              <a:buClr>
                <a:srgbClr val="FFFFFF"/>
              </a:buClr>
              <a:buSzPts val="1300"/>
              <a:buChar char="○"/>
              <a:defRPr>
                <a:solidFill>
                  <a:srgbClr val="FFFFFF"/>
                </a:solidFill>
              </a:defRPr>
            </a:lvl5pPr>
            <a:lvl6pPr indent="-311150" lvl="5" marL="2743200" rtl="0">
              <a:spcBef>
                <a:spcPts val="2100"/>
              </a:spcBef>
              <a:spcAft>
                <a:spcPts val="0"/>
              </a:spcAft>
              <a:buClr>
                <a:srgbClr val="FFFFFF"/>
              </a:buClr>
              <a:buSzPts val="1300"/>
              <a:buChar char="■"/>
              <a:defRPr>
                <a:solidFill>
                  <a:srgbClr val="FFFFFF"/>
                </a:solidFill>
              </a:defRPr>
            </a:lvl6pPr>
            <a:lvl7pPr indent="-311150" lvl="6" marL="3200400" rtl="0">
              <a:spcBef>
                <a:spcPts val="2100"/>
              </a:spcBef>
              <a:spcAft>
                <a:spcPts val="0"/>
              </a:spcAft>
              <a:buClr>
                <a:srgbClr val="FFFFFF"/>
              </a:buClr>
              <a:buSzPts val="1300"/>
              <a:buChar char="●"/>
              <a:defRPr>
                <a:solidFill>
                  <a:srgbClr val="FFFFFF"/>
                </a:solidFill>
              </a:defRPr>
            </a:lvl7pPr>
            <a:lvl8pPr indent="-311150" lvl="7" marL="3657600" rtl="0">
              <a:spcBef>
                <a:spcPts val="2100"/>
              </a:spcBef>
              <a:spcAft>
                <a:spcPts val="0"/>
              </a:spcAft>
              <a:buClr>
                <a:srgbClr val="FFFFFF"/>
              </a:buClr>
              <a:buSzPts val="1300"/>
              <a:buChar char="○"/>
              <a:defRPr>
                <a:solidFill>
                  <a:srgbClr val="FFFFFF"/>
                </a:solidFill>
              </a:defRPr>
            </a:lvl8pPr>
            <a:lvl9pPr indent="-311150" lvl="8" marL="4114800" rtl="0">
              <a:spcBef>
                <a:spcPts val="2100"/>
              </a:spcBef>
              <a:spcAft>
                <a:spcPts val="2100"/>
              </a:spcAft>
              <a:buClr>
                <a:srgbClr val="FFFFFF"/>
              </a:buClr>
              <a:buSzPts val="1300"/>
              <a:buChar char="■"/>
              <a:defRPr>
                <a:solidFill>
                  <a:srgbClr val="FFFFFF"/>
                </a:solidFill>
              </a:defRPr>
            </a:lvl9pPr>
          </a:lstStyle>
          <a:p/>
        </p:txBody>
      </p:sp>
      <p:sp>
        <p:nvSpPr>
          <p:cNvPr id="2219" name="Google Shape;2219;p187"/>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FFFFFF"/>
                </a:solidFill>
              </a:defRPr>
            </a:lvl1pPr>
            <a:lvl2pPr indent="0" lvl="1" marL="0" marR="0" rtl="0" algn="ctr">
              <a:lnSpc>
                <a:spcPct val="100000"/>
              </a:lnSpc>
              <a:spcBef>
                <a:spcPts val="0"/>
              </a:spcBef>
              <a:spcAft>
                <a:spcPts val="0"/>
              </a:spcAft>
              <a:buNone/>
              <a:defRPr sz="1300">
                <a:solidFill>
                  <a:srgbClr val="FFFFFF"/>
                </a:solidFill>
              </a:defRPr>
            </a:lvl2pPr>
            <a:lvl3pPr indent="0" lvl="2" marL="0" marR="0" rtl="0" algn="ctr">
              <a:lnSpc>
                <a:spcPct val="100000"/>
              </a:lnSpc>
              <a:spcBef>
                <a:spcPts val="0"/>
              </a:spcBef>
              <a:spcAft>
                <a:spcPts val="0"/>
              </a:spcAft>
              <a:buNone/>
              <a:defRPr sz="1300">
                <a:solidFill>
                  <a:srgbClr val="FFFFFF"/>
                </a:solidFill>
              </a:defRPr>
            </a:lvl3pPr>
            <a:lvl4pPr indent="0" lvl="3" marL="0" marR="0" rtl="0" algn="ctr">
              <a:lnSpc>
                <a:spcPct val="100000"/>
              </a:lnSpc>
              <a:spcBef>
                <a:spcPts val="0"/>
              </a:spcBef>
              <a:spcAft>
                <a:spcPts val="0"/>
              </a:spcAft>
              <a:buNone/>
              <a:defRPr sz="1300">
                <a:solidFill>
                  <a:srgbClr val="FFFFFF"/>
                </a:solidFill>
              </a:defRPr>
            </a:lvl4pPr>
            <a:lvl5pPr indent="0" lvl="4" marL="0" marR="0" rtl="0" algn="ctr">
              <a:lnSpc>
                <a:spcPct val="100000"/>
              </a:lnSpc>
              <a:spcBef>
                <a:spcPts val="0"/>
              </a:spcBef>
              <a:spcAft>
                <a:spcPts val="0"/>
              </a:spcAft>
              <a:buNone/>
              <a:defRPr sz="1300">
                <a:solidFill>
                  <a:srgbClr val="FFFFFF"/>
                </a:solidFill>
              </a:defRPr>
            </a:lvl5pPr>
            <a:lvl6pPr indent="0" lvl="5" marL="0" marR="0" rtl="0" algn="ctr">
              <a:lnSpc>
                <a:spcPct val="100000"/>
              </a:lnSpc>
              <a:spcBef>
                <a:spcPts val="0"/>
              </a:spcBef>
              <a:spcAft>
                <a:spcPts val="0"/>
              </a:spcAft>
              <a:buNone/>
              <a:defRPr sz="1300">
                <a:solidFill>
                  <a:srgbClr val="FFFFFF"/>
                </a:solidFill>
              </a:defRPr>
            </a:lvl6pPr>
            <a:lvl7pPr indent="0" lvl="6" marL="0" marR="0" rtl="0" algn="ctr">
              <a:lnSpc>
                <a:spcPct val="100000"/>
              </a:lnSpc>
              <a:spcBef>
                <a:spcPts val="0"/>
              </a:spcBef>
              <a:spcAft>
                <a:spcPts val="0"/>
              </a:spcAft>
              <a:buNone/>
              <a:defRPr sz="1300">
                <a:solidFill>
                  <a:srgbClr val="FFFFFF"/>
                </a:solidFill>
              </a:defRPr>
            </a:lvl7pPr>
            <a:lvl8pPr indent="0" lvl="7" marL="0" marR="0" rtl="0" algn="ctr">
              <a:lnSpc>
                <a:spcPct val="100000"/>
              </a:lnSpc>
              <a:spcBef>
                <a:spcPts val="0"/>
              </a:spcBef>
              <a:spcAft>
                <a:spcPts val="0"/>
              </a:spcAft>
              <a:buNone/>
              <a:defRPr sz="1300">
                <a:solidFill>
                  <a:srgbClr val="FFFFFF"/>
                </a:solidFill>
              </a:defRPr>
            </a:lvl8pPr>
            <a:lvl9pPr indent="0" lvl="8" marL="0" marR="0" rtl="0" algn="ctr">
              <a:lnSpc>
                <a:spcPct val="100000"/>
              </a:lnSpc>
              <a:spcBef>
                <a:spcPts val="0"/>
              </a:spcBef>
              <a:spcAft>
                <a:spcPts val="0"/>
              </a:spcAft>
              <a:buNone/>
              <a:defRPr sz="13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pic>
        <p:nvPicPr>
          <p:cNvPr id="2220" name="Google Shape;2220;p187"/>
          <p:cNvPicPr preferRelativeResize="0"/>
          <p:nvPr/>
        </p:nvPicPr>
        <p:blipFill>
          <a:blip r:embed="rId2">
            <a:alphaModFix/>
          </a:blip>
          <a:stretch>
            <a:fillRect/>
          </a:stretch>
        </p:blipFill>
        <p:spPr>
          <a:xfrm>
            <a:off x="256567" y="6460767"/>
            <a:ext cx="1422007" cy="248035"/>
          </a:xfrm>
          <a:prstGeom prst="rect">
            <a:avLst/>
          </a:prstGeom>
          <a:noFill/>
          <a:ln>
            <a:noFill/>
          </a:ln>
        </p:spPr>
      </p:pic>
      <p:cxnSp>
        <p:nvCxnSpPr>
          <p:cNvPr id="2221" name="Google Shape;2221;p187"/>
          <p:cNvCxnSpPr/>
          <p:nvPr/>
        </p:nvCxnSpPr>
        <p:spPr>
          <a:xfrm>
            <a:off x="234933" y="6311573"/>
            <a:ext cx="11821200" cy="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dark">
  <p:cSld name="CUSTOM_3_2">
    <p:bg>
      <p:bgPr>
        <a:solidFill>
          <a:srgbClr val="202020"/>
        </a:solidFill>
      </p:bgPr>
    </p:bg>
    <p:spTree>
      <p:nvGrpSpPr>
        <p:cNvPr id="2222" name="Shape 2222"/>
        <p:cNvGrpSpPr/>
        <p:nvPr/>
      </p:nvGrpSpPr>
      <p:grpSpPr>
        <a:xfrm>
          <a:off x="0" y="0"/>
          <a:ext cx="0" cy="0"/>
          <a:chOff x="0" y="0"/>
          <a:chExt cx="0" cy="0"/>
        </a:xfrm>
      </p:grpSpPr>
      <p:sp>
        <p:nvSpPr>
          <p:cNvPr id="2223" name="Google Shape;2223;p188"/>
          <p:cNvSpPr txBox="1"/>
          <p:nvPr>
            <p:ph type="title"/>
          </p:nvPr>
        </p:nvSpPr>
        <p:spPr>
          <a:xfrm>
            <a:off x="1102200" y="2212200"/>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sz="40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2224" name="Google Shape;2224;p188"/>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666666"/>
                </a:solidFill>
              </a:defRPr>
            </a:lvl1pPr>
            <a:lvl2pPr indent="0" lvl="1" marL="0" marR="0" rtl="0" algn="ctr">
              <a:lnSpc>
                <a:spcPct val="100000"/>
              </a:lnSpc>
              <a:spcBef>
                <a:spcPts val="0"/>
              </a:spcBef>
              <a:spcAft>
                <a:spcPts val="0"/>
              </a:spcAft>
              <a:buNone/>
              <a:defRPr sz="1300">
                <a:solidFill>
                  <a:srgbClr val="666666"/>
                </a:solidFill>
              </a:defRPr>
            </a:lvl2pPr>
            <a:lvl3pPr indent="0" lvl="2" marL="0" marR="0" rtl="0" algn="ctr">
              <a:lnSpc>
                <a:spcPct val="100000"/>
              </a:lnSpc>
              <a:spcBef>
                <a:spcPts val="0"/>
              </a:spcBef>
              <a:spcAft>
                <a:spcPts val="0"/>
              </a:spcAft>
              <a:buNone/>
              <a:defRPr sz="1300">
                <a:solidFill>
                  <a:srgbClr val="666666"/>
                </a:solidFill>
              </a:defRPr>
            </a:lvl3pPr>
            <a:lvl4pPr indent="0" lvl="3" marL="0" marR="0" rtl="0" algn="ctr">
              <a:lnSpc>
                <a:spcPct val="100000"/>
              </a:lnSpc>
              <a:spcBef>
                <a:spcPts val="0"/>
              </a:spcBef>
              <a:spcAft>
                <a:spcPts val="0"/>
              </a:spcAft>
              <a:buNone/>
              <a:defRPr sz="1300">
                <a:solidFill>
                  <a:srgbClr val="666666"/>
                </a:solidFill>
              </a:defRPr>
            </a:lvl4pPr>
            <a:lvl5pPr indent="0" lvl="4" marL="0" marR="0" rtl="0" algn="ctr">
              <a:lnSpc>
                <a:spcPct val="100000"/>
              </a:lnSpc>
              <a:spcBef>
                <a:spcPts val="0"/>
              </a:spcBef>
              <a:spcAft>
                <a:spcPts val="0"/>
              </a:spcAft>
              <a:buNone/>
              <a:defRPr sz="1300">
                <a:solidFill>
                  <a:srgbClr val="666666"/>
                </a:solidFill>
              </a:defRPr>
            </a:lvl5pPr>
            <a:lvl6pPr indent="0" lvl="5" marL="0" marR="0" rtl="0" algn="ctr">
              <a:lnSpc>
                <a:spcPct val="100000"/>
              </a:lnSpc>
              <a:spcBef>
                <a:spcPts val="0"/>
              </a:spcBef>
              <a:spcAft>
                <a:spcPts val="0"/>
              </a:spcAft>
              <a:buNone/>
              <a:defRPr sz="1300">
                <a:solidFill>
                  <a:srgbClr val="666666"/>
                </a:solidFill>
              </a:defRPr>
            </a:lvl6pPr>
            <a:lvl7pPr indent="0" lvl="6" marL="0" marR="0" rtl="0" algn="ctr">
              <a:lnSpc>
                <a:spcPct val="100000"/>
              </a:lnSpc>
              <a:spcBef>
                <a:spcPts val="0"/>
              </a:spcBef>
              <a:spcAft>
                <a:spcPts val="0"/>
              </a:spcAft>
              <a:buNone/>
              <a:defRPr sz="1300">
                <a:solidFill>
                  <a:srgbClr val="666666"/>
                </a:solidFill>
              </a:defRPr>
            </a:lvl7pPr>
            <a:lvl8pPr indent="0" lvl="7" marL="0" marR="0" rtl="0" algn="ctr">
              <a:lnSpc>
                <a:spcPct val="100000"/>
              </a:lnSpc>
              <a:spcBef>
                <a:spcPts val="0"/>
              </a:spcBef>
              <a:spcAft>
                <a:spcPts val="0"/>
              </a:spcAft>
              <a:buNone/>
              <a:defRPr sz="1300">
                <a:solidFill>
                  <a:srgbClr val="666666"/>
                </a:solidFill>
              </a:defRPr>
            </a:lvl8pPr>
            <a:lvl9pPr indent="0" lvl="8" marL="0" marR="0" rtl="0" algn="ctr">
              <a:lnSpc>
                <a:spcPct val="100000"/>
              </a:lnSpc>
              <a:spcBef>
                <a:spcPts val="0"/>
              </a:spcBef>
              <a:spcAft>
                <a:spcPts val="0"/>
              </a:spcAft>
              <a:buNone/>
              <a:defRPr sz="13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pic>
        <p:nvPicPr>
          <p:cNvPr id="2225" name="Google Shape;2225;p188"/>
          <p:cNvPicPr preferRelativeResize="0"/>
          <p:nvPr/>
        </p:nvPicPr>
        <p:blipFill>
          <a:blip r:embed="rId2">
            <a:alphaModFix/>
          </a:blip>
          <a:stretch>
            <a:fillRect/>
          </a:stretch>
        </p:blipFill>
        <p:spPr>
          <a:xfrm>
            <a:off x="256567" y="6460767"/>
            <a:ext cx="1422007" cy="248035"/>
          </a:xfrm>
          <a:prstGeom prst="rect">
            <a:avLst/>
          </a:prstGeom>
          <a:noFill/>
          <a:ln>
            <a:noFill/>
          </a:ln>
        </p:spPr>
      </p:pic>
      <p:cxnSp>
        <p:nvCxnSpPr>
          <p:cNvPr id="2226" name="Google Shape;2226;p188"/>
          <p:cNvCxnSpPr/>
          <p:nvPr/>
        </p:nvCxnSpPr>
        <p:spPr>
          <a:xfrm>
            <a:off x="234933" y="6311573"/>
            <a:ext cx="11821200" cy="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only">
  <p:cSld name="CUSTOM_1_2">
    <p:spTree>
      <p:nvGrpSpPr>
        <p:cNvPr id="2227" name="Shape 2227"/>
        <p:cNvGrpSpPr/>
        <p:nvPr/>
      </p:nvGrpSpPr>
      <p:grpSpPr>
        <a:xfrm>
          <a:off x="0" y="0"/>
          <a:ext cx="0" cy="0"/>
          <a:chOff x="0" y="0"/>
          <a:chExt cx="0" cy="0"/>
        </a:xfrm>
      </p:grpSpPr>
      <p:sp>
        <p:nvSpPr>
          <p:cNvPr id="2228" name="Google Shape;2228;p189"/>
          <p:cNvSpPr txBox="1"/>
          <p:nvPr>
            <p:ph type="title"/>
          </p:nvPr>
        </p:nvSpPr>
        <p:spPr>
          <a:xfrm>
            <a:off x="1102200" y="101600"/>
            <a:ext cx="9987600" cy="1034400"/>
          </a:xfrm>
          <a:prstGeom prst="rect">
            <a:avLst/>
          </a:prstGeom>
        </p:spPr>
        <p:txBody>
          <a:bodyPr anchorCtr="0" anchor="ctr" bIns="0" lIns="0" spcFirstLastPara="1" rIns="0" wrap="square" tIns="0">
            <a:noAutofit/>
          </a:bodyPr>
          <a:lstStyle>
            <a:lvl1pPr lvl="0" rtl="0">
              <a:spcBef>
                <a:spcPts val="0"/>
              </a:spcBef>
              <a:spcAft>
                <a:spcPts val="0"/>
              </a:spcAft>
              <a:buSzPts val="3400"/>
              <a:buNone/>
              <a:defRPr/>
            </a:lvl1pPr>
            <a:lvl2pPr lvl="1" rtl="0" algn="ctr">
              <a:spcBef>
                <a:spcPts val="0"/>
              </a:spcBef>
              <a:spcAft>
                <a:spcPts val="0"/>
              </a:spcAft>
              <a:buClr>
                <a:schemeClr val="dk1"/>
              </a:buClr>
              <a:buSzPts val="3400"/>
              <a:buNone/>
              <a:defRPr>
                <a:solidFill>
                  <a:schemeClr val="dk1"/>
                </a:solidFill>
              </a:defRPr>
            </a:lvl2pPr>
            <a:lvl3pPr lvl="2" rtl="0" algn="ctr">
              <a:spcBef>
                <a:spcPts val="0"/>
              </a:spcBef>
              <a:spcAft>
                <a:spcPts val="0"/>
              </a:spcAft>
              <a:buClr>
                <a:schemeClr val="dk1"/>
              </a:buClr>
              <a:buSzPts val="3400"/>
              <a:buNone/>
              <a:defRPr>
                <a:solidFill>
                  <a:schemeClr val="dk1"/>
                </a:solidFill>
              </a:defRPr>
            </a:lvl3pPr>
            <a:lvl4pPr lvl="3" rtl="0" algn="ctr">
              <a:spcBef>
                <a:spcPts val="0"/>
              </a:spcBef>
              <a:spcAft>
                <a:spcPts val="0"/>
              </a:spcAft>
              <a:buClr>
                <a:schemeClr val="dk1"/>
              </a:buClr>
              <a:buSzPts val="3400"/>
              <a:buNone/>
              <a:defRPr>
                <a:solidFill>
                  <a:schemeClr val="dk1"/>
                </a:solidFill>
              </a:defRPr>
            </a:lvl4pPr>
            <a:lvl5pPr lvl="4" rtl="0" algn="ctr">
              <a:spcBef>
                <a:spcPts val="0"/>
              </a:spcBef>
              <a:spcAft>
                <a:spcPts val="0"/>
              </a:spcAft>
              <a:buClr>
                <a:schemeClr val="dk1"/>
              </a:buClr>
              <a:buSzPts val="3400"/>
              <a:buNone/>
              <a:defRPr>
                <a:solidFill>
                  <a:schemeClr val="dk1"/>
                </a:solidFill>
              </a:defRPr>
            </a:lvl5pPr>
            <a:lvl6pPr lvl="5" rtl="0" algn="ctr">
              <a:spcBef>
                <a:spcPts val="0"/>
              </a:spcBef>
              <a:spcAft>
                <a:spcPts val="0"/>
              </a:spcAft>
              <a:buClr>
                <a:schemeClr val="dk1"/>
              </a:buClr>
              <a:buSzPts val="3400"/>
              <a:buNone/>
              <a:defRPr>
                <a:solidFill>
                  <a:schemeClr val="dk1"/>
                </a:solidFill>
              </a:defRPr>
            </a:lvl6pPr>
            <a:lvl7pPr lvl="6" rtl="0" algn="ctr">
              <a:spcBef>
                <a:spcPts val="0"/>
              </a:spcBef>
              <a:spcAft>
                <a:spcPts val="0"/>
              </a:spcAft>
              <a:buClr>
                <a:schemeClr val="dk1"/>
              </a:buClr>
              <a:buSzPts val="3400"/>
              <a:buNone/>
              <a:defRPr>
                <a:solidFill>
                  <a:schemeClr val="dk1"/>
                </a:solidFill>
              </a:defRPr>
            </a:lvl7pPr>
            <a:lvl8pPr lvl="7" rtl="0" algn="ctr">
              <a:spcBef>
                <a:spcPts val="0"/>
              </a:spcBef>
              <a:spcAft>
                <a:spcPts val="0"/>
              </a:spcAft>
              <a:buClr>
                <a:schemeClr val="dk1"/>
              </a:buClr>
              <a:buSzPts val="3400"/>
              <a:buNone/>
              <a:defRPr>
                <a:solidFill>
                  <a:schemeClr val="dk1"/>
                </a:solidFill>
              </a:defRPr>
            </a:lvl8pPr>
            <a:lvl9pPr lvl="8" rtl="0" algn="ctr">
              <a:spcBef>
                <a:spcPts val="0"/>
              </a:spcBef>
              <a:spcAft>
                <a:spcPts val="0"/>
              </a:spcAft>
              <a:buClr>
                <a:schemeClr val="dk1"/>
              </a:buClr>
              <a:buSzPts val="3400"/>
              <a:buNone/>
              <a:defRPr>
                <a:solidFill>
                  <a:schemeClr val="dk1"/>
                </a:solidFill>
              </a:defRPr>
            </a:lvl9pPr>
          </a:lstStyle>
          <a:p/>
        </p:txBody>
      </p:sp>
      <p:sp>
        <p:nvSpPr>
          <p:cNvPr id="2229" name="Google Shape;2229;p189"/>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666666"/>
                </a:solidFill>
              </a:defRPr>
            </a:lvl1pPr>
            <a:lvl2pPr indent="0" lvl="1" marL="0" marR="0" rtl="0" algn="ctr">
              <a:lnSpc>
                <a:spcPct val="100000"/>
              </a:lnSpc>
              <a:spcBef>
                <a:spcPts val="0"/>
              </a:spcBef>
              <a:spcAft>
                <a:spcPts val="0"/>
              </a:spcAft>
              <a:buNone/>
              <a:defRPr sz="1300">
                <a:solidFill>
                  <a:srgbClr val="666666"/>
                </a:solidFill>
              </a:defRPr>
            </a:lvl2pPr>
            <a:lvl3pPr indent="0" lvl="2" marL="0" marR="0" rtl="0" algn="ctr">
              <a:lnSpc>
                <a:spcPct val="100000"/>
              </a:lnSpc>
              <a:spcBef>
                <a:spcPts val="0"/>
              </a:spcBef>
              <a:spcAft>
                <a:spcPts val="0"/>
              </a:spcAft>
              <a:buNone/>
              <a:defRPr sz="1300">
                <a:solidFill>
                  <a:srgbClr val="666666"/>
                </a:solidFill>
              </a:defRPr>
            </a:lvl3pPr>
            <a:lvl4pPr indent="0" lvl="3" marL="0" marR="0" rtl="0" algn="ctr">
              <a:lnSpc>
                <a:spcPct val="100000"/>
              </a:lnSpc>
              <a:spcBef>
                <a:spcPts val="0"/>
              </a:spcBef>
              <a:spcAft>
                <a:spcPts val="0"/>
              </a:spcAft>
              <a:buNone/>
              <a:defRPr sz="1300">
                <a:solidFill>
                  <a:srgbClr val="666666"/>
                </a:solidFill>
              </a:defRPr>
            </a:lvl4pPr>
            <a:lvl5pPr indent="0" lvl="4" marL="0" marR="0" rtl="0" algn="ctr">
              <a:lnSpc>
                <a:spcPct val="100000"/>
              </a:lnSpc>
              <a:spcBef>
                <a:spcPts val="0"/>
              </a:spcBef>
              <a:spcAft>
                <a:spcPts val="0"/>
              </a:spcAft>
              <a:buNone/>
              <a:defRPr sz="1300">
                <a:solidFill>
                  <a:srgbClr val="666666"/>
                </a:solidFill>
              </a:defRPr>
            </a:lvl5pPr>
            <a:lvl6pPr indent="0" lvl="5" marL="0" marR="0" rtl="0" algn="ctr">
              <a:lnSpc>
                <a:spcPct val="100000"/>
              </a:lnSpc>
              <a:spcBef>
                <a:spcPts val="0"/>
              </a:spcBef>
              <a:spcAft>
                <a:spcPts val="0"/>
              </a:spcAft>
              <a:buNone/>
              <a:defRPr sz="1300">
                <a:solidFill>
                  <a:srgbClr val="666666"/>
                </a:solidFill>
              </a:defRPr>
            </a:lvl6pPr>
            <a:lvl7pPr indent="0" lvl="6" marL="0" marR="0" rtl="0" algn="ctr">
              <a:lnSpc>
                <a:spcPct val="100000"/>
              </a:lnSpc>
              <a:spcBef>
                <a:spcPts val="0"/>
              </a:spcBef>
              <a:spcAft>
                <a:spcPts val="0"/>
              </a:spcAft>
              <a:buNone/>
              <a:defRPr sz="1300">
                <a:solidFill>
                  <a:srgbClr val="666666"/>
                </a:solidFill>
              </a:defRPr>
            </a:lvl7pPr>
            <a:lvl8pPr indent="0" lvl="7" marL="0" marR="0" rtl="0" algn="ctr">
              <a:lnSpc>
                <a:spcPct val="100000"/>
              </a:lnSpc>
              <a:spcBef>
                <a:spcPts val="0"/>
              </a:spcBef>
              <a:spcAft>
                <a:spcPts val="0"/>
              </a:spcAft>
              <a:buNone/>
              <a:defRPr sz="1300">
                <a:solidFill>
                  <a:srgbClr val="666666"/>
                </a:solidFill>
              </a:defRPr>
            </a:lvl8pPr>
            <a:lvl9pPr indent="0" lvl="8" marL="0" marR="0" rtl="0" algn="ctr">
              <a:lnSpc>
                <a:spcPct val="100000"/>
              </a:lnSpc>
              <a:spcBef>
                <a:spcPts val="0"/>
              </a:spcBef>
              <a:spcAft>
                <a:spcPts val="0"/>
              </a:spcAft>
              <a:buNone/>
              <a:defRPr sz="13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pic>
        <p:nvPicPr>
          <p:cNvPr id="2230" name="Google Shape;2230;p189"/>
          <p:cNvPicPr preferRelativeResize="0"/>
          <p:nvPr/>
        </p:nvPicPr>
        <p:blipFill>
          <a:blip r:embed="rId2">
            <a:alphaModFix/>
          </a:blip>
          <a:stretch>
            <a:fillRect/>
          </a:stretch>
        </p:blipFill>
        <p:spPr>
          <a:xfrm>
            <a:off x="138896" y="6245788"/>
            <a:ext cx="1421999" cy="698767"/>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ext only">
  <p:cSld name="CUSTOM_1_3">
    <p:spTree>
      <p:nvGrpSpPr>
        <p:cNvPr id="2231" name="Shape 2231"/>
        <p:cNvGrpSpPr/>
        <p:nvPr/>
      </p:nvGrpSpPr>
      <p:grpSpPr>
        <a:xfrm>
          <a:off x="0" y="0"/>
          <a:ext cx="0" cy="0"/>
          <a:chOff x="0" y="0"/>
          <a:chExt cx="0" cy="0"/>
        </a:xfrm>
      </p:grpSpPr>
      <p:sp>
        <p:nvSpPr>
          <p:cNvPr id="2232" name="Google Shape;2232;p190"/>
          <p:cNvSpPr txBox="1"/>
          <p:nvPr>
            <p:ph idx="1" type="body"/>
          </p:nvPr>
        </p:nvSpPr>
        <p:spPr>
          <a:xfrm>
            <a:off x="1102267" y="1237600"/>
            <a:ext cx="9987600" cy="4659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2233" name="Google Shape;2233;p190"/>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2234" name="Google Shape;2234;p190"/>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666666"/>
                </a:solidFill>
              </a:defRPr>
            </a:lvl1pPr>
            <a:lvl2pPr indent="0" lvl="1" marL="0" marR="0" rtl="0" algn="ctr">
              <a:lnSpc>
                <a:spcPct val="100000"/>
              </a:lnSpc>
              <a:spcBef>
                <a:spcPts val="0"/>
              </a:spcBef>
              <a:spcAft>
                <a:spcPts val="0"/>
              </a:spcAft>
              <a:buNone/>
              <a:defRPr sz="1300">
                <a:solidFill>
                  <a:srgbClr val="666666"/>
                </a:solidFill>
              </a:defRPr>
            </a:lvl2pPr>
            <a:lvl3pPr indent="0" lvl="2" marL="0" marR="0" rtl="0" algn="ctr">
              <a:lnSpc>
                <a:spcPct val="100000"/>
              </a:lnSpc>
              <a:spcBef>
                <a:spcPts val="0"/>
              </a:spcBef>
              <a:spcAft>
                <a:spcPts val="0"/>
              </a:spcAft>
              <a:buNone/>
              <a:defRPr sz="1300">
                <a:solidFill>
                  <a:srgbClr val="666666"/>
                </a:solidFill>
              </a:defRPr>
            </a:lvl3pPr>
            <a:lvl4pPr indent="0" lvl="3" marL="0" marR="0" rtl="0" algn="ctr">
              <a:lnSpc>
                <a:spcPct val="100000"/>
              </a:lnSpc>
              <a:spcBef>
                <a:spcPts val="0"/>
              </a:spcBef>
              <a:spcAft>
                <a:spcPts val="0"/>
              </a:spcAft>
              <a:buNone/>
              <a:defRPr sz="1300">
                <a:solidFill>
                  <a:srgbClr val="666666"/>
                </a:solidFill>
              </a:defRPr>
            </a:lvl4pPr>
            <a:lvl5pPr indent="0" lvl="4" marL="0" marR="0" rtl="0" algn="ctr">
              <a:lnSpc>
                <a:spcPct val="100000"/>
              </a:lnSpc>
              <a:spcBef>
                <a:spcPts val="0"/>
              </a:spcBef>
              <a:spcAft>
                <a:spcPts val="0"/>
              </a:spcAft>
              <a:buNone/>
              <a:defRPr sz="1300">
                <a:solidFill>
                  <a:srgbClr val="666666"/>
                </a:solidFill>
              </a:defRPr>
            </a:lvl5pPr>
            <a:lvl6pPr indent="0" lvl="5" marL="0" marR="0" rtl="0" algn="ctr">
              <a:lnSpc>
                <a:spcPct val="100000"/>
              </a:lnSpc>
              <a:spcBef>
                <a:spcPts val="0"/>
              </a:spcBef>
              <a:spcAft>
                <a:spcPts val="0"/>
              </a:spcAft>
              <a:buNone/>
              <a:defRPr sz="1300">
                <a:solidFill>
                  <a:srgbClr val="666666"/>
                </a:solidFill>
              </a:defRPr>
            </a:lvl6pPr>
            <a:lvl7pPr indent="0" lvl="6" marL="0" marR="0" rtl="0" algn="ctr">
              <a:lnSpc>
                <a:spcPct val="100000"/>
              </a:lnSpc>
              <a:spcBef>
                <a:spcPts val="0"/>
              </a:spcBef>
              <a:spcAft>
                <a:spcPts val="0"/>
              </a:spcAft>
              <a:buNone/>
              <a:defRPr sz="1300">
                <a:solidFill>
                  <a:srgbClr val="666666"/>
                </a:solidFill>
              </a:defRPr>
            </a:lvl7pPr>
            <a:lvl8pPr indent="0" lvl="7" marL="0" marR="0" rtl="0" algn="ctr">
              <a:lnSpc>
                <a:spcPct val="100000"/>
              </a:lnSpc>
              <a:spcBef>
                <a:spcPts val="0"/>
              </a:spcBef>
              <a:spcAft>
                <a:spcPts val="0"/>
              </a:spcAft>
              <a:buNone/>
              <a:defRPr sz="1300">
                <a:solidFill>
                  <a:srgbClr val="666666"/>
                </a:solidFill>
              </a:defRPr>
            </a:lvl8pPr>
            <a:lvl9pPr indent="0" lvl="8" marL="0" marR="0" rtl="0" algn="ctr">
              <a:lnSpc>
                <a:spcPct val="100000"/>
              </a:lnSpc>
              <a:spcBef>
                <a:spcPts val="0"/>
              </a:spcBef>
              <a:spcAft>
                <a:spcPts val="0"/>
              </a:spcAft>
              <a:buNone/>
              <a:defRPr sz="13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pic>
        <p:nvPicPr>
          <p:cNvPr id="2235" name="Google Shape;2235;p190"/>
          <p:cNvPicPr preferRelativeResize="0"/>
          <p:nvPr/>
        </p:nvPicPr>
        <p:blipFill>
          <a:blip r:embed="rId2">
            <a:alphaModFix/>
          </a:blip>
          <a:stretch>
            <a:fillRect/>
          </a:stretch>
        </p:blipFill>
        <p:spPr>
          <a:xfrm>
            <a:off x="138896" y="6245788"/>
            <a:ext cx="1421999" cy="698767"/>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ext only - 2-column">
  <p:cSld name="CUSTOM_1_3_1">
    <p:spTree>
      <p:nvGrpSpPr>
        <p:cNvPr id="2236" name="Shape 2236"/>
        <p:cNvGrpSpPr/>
        <p:nvPr/>
      </p:nvGrpSpPr>
      <p:grpSpPr>
        <a:xfrm>
          <a:off x="0" y="0"/>
          <a:ext cx="0" cy="0"/>
          <a:chOff x="0" y="0"/>
          <a:chExt cx="0" cy="0"/>
        </a:xfrm>
      </p:grpSpPr>
      <p:sp>
        <p:nvSpPr>
          <p:cNvPr id="2237" name="Google Shape;2237;p191"/>
          <p:cNvSpPr txBox="1"/>
          <p:nvPr>
            <p:ph idx="1" type="body"/>
          </p:nvPr>
        </p:nvSpPr>
        <p:spPr>
          <a:xfrm>
            <a:off x="791367" y="1395100"/>
            <a:ext cx="5230500" cy="45024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2238" name="Google Shape;2238;p191"/>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2239" name="Google Shape;2239;p191"/>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666666"/>
                </a:solidFill>
              </a:defRPr>
            </a:lvl1pPr>
            <a:lvl2pPr indent="0" lvl="1" marL="0" marR="0" rtl="0" algn="ctr">
              <a:lnSpc>
                <a:spcPct val="100000"/>
              </a:lnSpc>
              <a:spcBef>
                <a:spcPts val="0"/>
              </a:spcBef>
              <a:spcAft>
                <a:spcPts val="0"/>
              </a:spcAft>
              <a:buNone/>
              <a:defRPr sz="1300">
                <a:solidFill>
                  <a:srgbClr val="666666"/>
                </a:solidFill>
              </a:defRPr>
            </a:lvl2pPr>
            <a:lvl3pPr indent="0" lvl="2" marL="0" marR="0" rtl="0" algn="ctr">
              <a:lnSpc>
                <a:spcPct val="100000"/>
              </a:lnSpc>
              <a:spcBef>
                <a:spcPts val="0"/>
              </a:spcBef>
              <a:spcAft>
                <a:spcPts val="0"/>
              </a:spcAft>
              <a:buNone/>
              <a:defRPr sz="1300">
                <a:solidFill>
                  <a:srgbClr val="666666"/>
                </a:solidFill>
              </a:defRPr>
            </a:lvl3pPr>
            <a:lvl4pPr indent="0" lvl="3" marL="0" marR="0" rtl="0" algn="ctr">
              <a:lnSpc>
                <a:spcPct val="100000"/>
              </a:lnSpc>
              <a:spcBef>
                <a:spcPts val="0"/>
              </a:spcBef>
              <a:spcAft>
                <a:spcPts val="0"/>
              </a:spcAft>
              <a:buNone/>
              <a:defRPr sz="1300">
                <a:solidFill>
                  <a:srgbClr val="666666"/>
                </a:solidFill>
              </a:defRPr>
            </a:lvl4pPr>
            <a:lvl5pPr indent="0" lvl="4" marL="0" marR="0" rtl="0" algn="ctr">
              <a:lnSpc>
                <a:spcPct val="100000"/>
              </a:lnSpc>
              <a:spcBef>
                <a:spcPts val="0"/>
              </a:spcBef>
              <a:spcAft>
                <a:spcPts val="0"/>
              </a:spcAft>
              <a:buNone/>
              <a:defRPr sz="1300">
                <a:solidFill>
                  <a:srgbClr val="666666"/>
                </a:solidFill>
              </a:defRPr>
            </a:lvl5pPr>
            <a:lvl6pPr indent="0" lvl="5" marL="0" marR="0" rtl="0" algn="ctr">
              <a:lnSpc>
                <a:spcPct val="100000"/>
              </a:lnSpc>
              <a:spcBef>
                <a:spcPts val="0"/>
              </a:spcBef>
              <a:spcAft>
                <a:spcPts val="0"/>
              </a:spcAft>
              <a:buNone/>
              <a:defRPr sz="1300">
                <a:solidFill>
                  <a:srgbClr val="666666"/>
                </a:solidFill>
              </a:defRPr>
            </a:lvl6pPr>
            <a:lvl7pPr indent="0" lvl="6" marL="0" marR="0" rtl="0" algn="ctr">
              <a:lnSpc>
                <a:spcPct val="100000"/>
              </a:lnSpc>
              <a:spcBef>
                <a:spcPts val="0"/>
              </a:spcBef>
              <a:spcAft>
                <a:spcPts val="0"/>
              </a:spcAft>
              <a:buNone/>
              <a:defRPr sz="1300">
                <a:solidFill>
                  <a:srgbClr val="666666"/>
                </a:solidFill>
              </a:defRPr>
            </a:lvl7pPr>
            <a:lvl8pPr indent="0" lvl="7" marL="0" marR="0" rtl="0" algn="ctr">
              <a:lnSpc>
                <a:spcPct val="100000"/>
              </a:lnSpc>
              <a:spcBef>
                <a:spcPts val="0"/>
              </a:spcBef>
              <a:spcAft>
                <a:spcPts val="0"/>
              </a:spcAft>
              <a:buNone/>
              <a:defRPr sz="1300">
                <a:solidFill>
                  <a:srgbClr val="666666"/>
                </a:solidFill>
              </a:defRPr>
            </a:lvl8pPr>
            <a:lvl9pPr indent="0" lvl="8" marL="0" marR="0" rtl="0" algn="ctr">
              <a:lnSpc>
                <a:spcPct val="100000"/>
              </a:lnSpc>
              <a:spcBef>
                <a:spcPts val="0"/>
              </a:spcBef>
              <a:spcAft>
                <a:spcPts val="0"/>
              </a:spcAft>
              <a:buNone/>
              <a:defRPr sz="13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pic>
        <p:nvPicPr>
          <p:cNvPr id="2240" name="Google Shape;2240;p191"/>
          <p:cNvPicPr preferRelativeResize="0"/>
          <p:nvPr/>
        </p:nvPicPr>
        <p:blipFill>
          <a:blip r:embed="rId2">
            <a:alphaModFix/>
          </a:blip>
          <a:stretch>
            <a:fillRect/>
          </a:stretch>
        </p:blipFill>
        <p:spPr>
          <a:xfrm>
            <a:off x="138896" y="6245788"/>
            <a:ext cx="1421999" cy="698767"/>
          </a:xfrm>
          <a:prstGeom prst="rect">
            <a:avLst/>
          </a:prstGeom>
          <a:noFill/>
          <a:ln>
            <a:noFill/>
          </a:ln>
        </p:spPr>
      </p:pic>
      <p:sp>
        <p:nvSpPr>
          <p:cNvPr id="2241" name="Google Shape;2241;p191"/>
          <p:cNvSpPr txBox="1"/>
          <p:nvPr>
            <p:ph idx="2" type="body"/>
          </p:nvPr>
        </p:nvSpPr>
        <p:spPr>
          <a:xfrm>
            <a:off x="6398133" y="1395100"/>
            <a:ext cx="5230500" cy="45024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only">
  <p:cSld name="CUSTOM_1_2_1_2">
    <p:bg>
      <p:bgPr>
        <a:solidFill>
          <a:srgbClr val="202020"/>
        </a:solidFill>
      </p:bgPr>
    </p:bg>
    <p:spTree>
      <p:nvGrpSpPr>
        <p:cNvPr id="2242" name="Shape 2242"/>
        <p:cNvGrpSpPr/>
        <p:nvPr/>
      </p:nvGrpSpPr>
      <p:grpSpPr>
        <a:xfrm>
          <a:off x="0" y="0"/>
          <a:ext cx="0" cy="0"/>
          <a:chOff x="0" y="0"/>
          <a:chExt cx="0" cy="0"/>
        </a:xfrm>
      </p:grpSpPr>
      <p:sp>
        <p:nvSpPr>
          <p:cNvPr id="2243" name="Google Shape;2243;p192"/>
          <p:cNvSpPr txBox="1"/>
          <p:nvPr>
            <p:ph type="title"/>
          </p:nvPr>
        </p:nvSpPr>
        <p:spPr>
          <a:xfrm>
            <a:off x="1102200" y="101600"/>
            <a:ext cx="9987600" cy="10344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3400"/>
              <a:buNone/>
              <a:defRPr>
                <a:solidFill>
                  <a:srgbClr val="FFFFFF"/>
                </a:solidFill>
              </a:defRPr>
            </a:lvl1pPr>
            <a:lvl2pPr lvl="1" rtl="0">
              <a:spcBef>
                <a:spcPts val="0"/>
              </a:spcBef>
              <a:spcAft>
                <a:spcPts val="0"/>
              </a:spcAft>
              <a:buClr>
                <a:srgbClr val="FFFFFF"/>
              </a:buClr>
              <a:buSzPts val="3400"/>
              <a:buNone/>
              <a:defRPr>
                <a:solidFill>
                  <a:srgbClr val="FFFFFF"/>
                </a:solidFill>
              </a:defRPr>
            </a:lvl2pPr>
            <a:lvl3pPr lvl="2" rtl="0">
              <a:spcBef>
                <a:spcPts val="0"/>
              </a:spcBef>
              <a:spcAft>
                <a:spcPts val="0"/>
              </a:spcAft>
              <a:buClr>
                <a:srgbClr val="FFFFFF"/>
              </a:buClr>
              <a:buSzPts val="3400"/>
              <a:buNone/>
              <a:defRPr>
                <a:solidFill>
                  <a:srgbClr val="FFFFFF"/>
                </a:solidFill>
              </a:defRPr>
            </a:lvl3pPr>
            <a:lvl4pPr lvl="3" rtl="0">
              <a:spcBef>
                <a:spcPts val="0"/>
              </a:spcBef>
              <a:spcAft>
                <a:spcPts val="0"/>
              </a:spcAft>
              <a:buClr>
                <a:srgbClr val="FFFFFF"/>
              </a:buClr>
              <a:buSzPts val="3400"/>
              <a:buNone/>
              <a:defRPr>
                <a:solidFill>
                  <a:srgbClr val="FFFFFF"/>
                </a:solidFill>
              </a:defRPr>
            </a:lvl4pPr>
            <a:lvl5pPr lvl="4" rtl="0">
              <a:spcBef>
                <a:spcPts val="0"/>
              </a:spcBef>
              <a:spcAft>
                <a:spcPts val="0"/>
              </a:spcAft>
              <a:buClr>
                <a:srgbClr val="FFFFFF"/>
              </a:buClr>
              <a:buSzPts val="3400"/>
              <a:buNone/>
              <a:defRPr>
                <a:solidFill>
                  <a:srgbClr val="FFFFFF"/>
                </a:solidFill>
              </a:defRPr>
            </a:lvl5pPr>
            <a:lvl6pPr lvl="5" rtl="0">
              <a:spcBef>
                <a:spcPts val="0"/>
              </a:spcBef>
              <a:spcAft>
                <a:spcPts val="0"/>
              </a:spcAft>
              <a:buClr>
                <a:srgbClr val="FFFFFF"/>
              </a:buClr>
              <a:buSzPts val="3400"/>
              <a:buNone/>
              <a:defRPr>
                <a:solidFill>
                  <a:srgbClr val="FFFFFF"/>
                </a:solidFill>
              </a:defRPr>
            </a:lvl6pPr>
            <a:lvl7pPr lvl="6" rtl="0">
              <a:spcBef>
                <a:spcPts val="0"/>
              </a:spcBef>
              <a:spcAft>
                <a:spcPts val="0"/>
              </a:spcAft>
              <a:buClr>
                <a:srgbClr val="FFFFFF"/>
              </a:buClr>
              <a:buSzPts val="3400"/>
              <a:buNone/>
              <a:defRPr>
                <a:solidFill>
                  <a:srgbClr val="FFFFFF"/>
                </a:solidFill>
              </a:defRPr>
            </a:lvl7pPr>
            <a:lvl8pPr lvl="7" rtl="0">
              <a:spcBef>
                <a:spcPts val="0"/>
              </a:spcBef>
              <a:spcAft>
                <a:spcPts val="0"/>
              </a:spcAft>
              <a:buClr>
                <a:srgbClr val="FFFFFF"/>
              </a:buClr>
              <a:buSzPts val="3400"/>
              <a:buNone/>
              <a:defRPr>
                <a:solidFill>
                  <a:srgbClr val="FFFFFF"/>
                </a:solidFill>
              </a:defRPr>
            </a:lvl8pPr>
            <a:lvl9pPr lvl="8" rtl="0">
              <a:spcBef>
                <a:spcPts val="0"/>
              </a:spcBef>
              <a:spcAft>
                <a:spcPts val="0"/>
              </a:spcAft>
              <a:buClr>
                <a:srgbClr val="FFFFFF"/>
              </a:buClr>
              <a:buSzPts val="3400"/>
              <a:buNone/>
              <a:defRPr>
                <a:solidFill>
                  <a:srgbClr val="FFFFFF"/>
                </a:solidFill>
              </a:defRPr>
            </a:lvl9pPr>
          </a:lstStyle>
          <a:p/>
        </p:txBody>
      </p:sp>
      <p:sp>
        <p:nvSpPr>
          <p:cNvPr id="2244" name="Google Shape;2244;p192"/>
          <p:cNvSpPr txBox="1"/>
          <p:nvPr>
            <p:ph idx="12" type="sldNum"/>
          </p:nvPr>
        </p:nvSpPr>
        <p:spPr>
          <a:xfrm>
            <a:off x="5855600" y="6311925"/>
            <a:ext cx="480900" cy="52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300">
                <a:solidFill>
                  <a:srgbClr val="EFEFEF"/>
                </a:solidFill>
              </a:defRPr>
            </a:lvl1pPr>
            <a:lvl2pPr indent="0" lvl="1" marL="0" marR="0" rtl="0" algn="ctr">
              <a:lnSpc>
                <a:spcPct val="100000"/>
              </a:lnSpc>
              <a:spcBef>
                <a:spcPts val="0"/>
              </a:spcBef>
              <a:spcAft>
                <a:spcPts val="0"/>
              </a:spcAft>
              <a:buNone/>
              <a:defRPr sz="1300">
                <a:solidFill>
                  <a:srgbClr val="EFEFEF"/>
                </a:solidFill>
              </a:defRPr>
            </a:lvl2pPr>
            <a:lvl3pPr indent="0" lvl="2" marL="0" marR="0" rtl="0" algn="ctr">
              <a:lnSpc>
                <a:spcPct val="100000"/>
              </a:lnSpc>
              <a:spcBef>
                <a:spcPts val="0"/>
              </a:spcBef>
              <a:spcAft>
                <a:spcPts val="0"/>
              </a:spcAft>
              <a:buNone/>
              <a:defRPr sz="1300">
                <a:solidFill>
                  <a:srgbClr val="EFEFEF"/>
                </a:solidFill>
              </a:defRPr>
            </a:lvl3pPr>
            <a:lvl4pPr indent="0" lvl="3" marL="0" marR="0" rtl="0" algn="ctr">
              <a:lnSpc>
                <a:spcPct val="100000"/>
              </a:lnSpc>
              <a:spcBef>
                <a:spcPts val="0"/>
              </a:spcBef>
              <a:spcAft>
                <a:spcPts val="0"/>
              </a:spcAft>
              <a:buNone/>
              <a:defRPr sz="1300">
                <a:solidFill>
                  <a:srgbClr val="EFEFEF"/>
                </a:solidFill>
              </a:defRPr>
            </a:lvl4pPr>
            <a:lvl5pPr indent="0" lvl="4" marL="0" marR="0" rtl="0" algn="ctr">
              <a:lnSpc>
                <a:spcPct val="100000"/>
              </a:lnSpc>
              <a:spcBef>
                <a:spcPts val="0"/>
              </a:spcBef>
              <a:spcAft>
                <a:spcPts val="0"/>
              </a:spcAft>
              <a:buNone/>
              <a:defRPr sz="1300">
                <a:solidFill>
                  <a:srgbClr val="EFEFEF"/>
                </a:solidFill>
              </a:defRPr>
            </a:lvl5pPr>
            <a:lvl6pPr indent="0" lvl="5" marL="0" marR="0" rtl="0" algn="ctr">
              <a:lnSpc>
                <a:spcPct val="100000"/>
              </a:lnSpc>
              <a:spcBef>
                <a:spcPts val="0"/>
              </a:spcBef>
              <a:spcAft>
                <a:spcPts val="0"/>
              </a:spcAft>
              <a:buNone/>
              <a:defRPr sz="1300">
                <a:solidFill>
                  <a:srgbClr val="EFEFEF"/>
                </a:solidFill>
              </a:defRPr>
            </a:lvl6pPr>
            <a:lvl7pPr indent="0" lvl="6" marL="0" marR="0" rtl="0" algn="ctr">
              <a:lnSpc>
                <a:spcPct val="100000"/>
              </a:lnSpc>
              <a:spcBef>
                <a:spcPts val="0"/>
              </a:spcBef>
              <a:spcAft>
                <a:spcPts val="0"/>
              </a:spcAft>
              <a:buNone/>
              <a:defRPr sz="1300">
                <a:solidFill>
                  <a:srgbClr val="EFEFEF"/>
                </a:solidFill>
              </a:defRPr>
            </a:lvl7pPr>
            <a:lvl8pPr indent="0" lvl="7" marL="0" marR="0" rtl="0" algn="ctr">
              <a:lnSpc>
                <a:spcPct val="100000"/>
              </a:lnSpc>
              <a:spcBef>
                <a:spcPts val="0"/>
              </a:spcBef>
              <a:spcAft>
                <a:spcPts val="0"/>
              </a:spcAft>
              <a:buNone/>
              <a:defRPr sz="1300">
                <a:solidFill>
                  <a:srgbClr val="EFEFEF"/>
                </a:solidFill>
              </a:defRPr>
            </a:lvl8pPr>
            <a:lvl9pPr indent="0" lvl="8" marL="0" marR="0" rtl="0" algn="ctr">
              <a:lnSpc>
                <a:spcPct val="100000"/>
              </a:lnSpc>
              <a:spcBef>
                <a:spcPts val="0"/>
              </a:spcBef>
              <a:spcAft>
                <a:spcPts val="0"/>
              </a:spcAft>
              <a:buNone/>
              <a:defRPr sz="1300">
                <a:solidFill>
                  <a:srgbClr val="EFEFEF"/>
                </a:solidFill>
              </a:defRPr>
            </a:lvl9pPr>
          </a:lstStyle>
          <a:p>
            <a:pPr indent="0" lvl="0" marL="0" rtl="0" algn="ctr">
              <a:spcBef>
                <a:spcPts val="0"/>
              </a:spcBef>
              <a:spcAft>
                <a:spcPts val="0"/>
              </a:spcAft>
              <a:buNone/>
            </a:pPr>
            <a:fld id="{00000000-1234-1234-1234-123412341234}" type="slidenum">
              <a:rPr lang="en"/>
              <a:t>‹#›</a:t>
            </a:fld>
            <a:endParaRPr/>
          </a:p>
        </p:txBody>
      </p:sp>
      <p:pic>
        <p:nvPicPr>
          <p:cNvPr id="2245" name="Google Shape;2245;p192"/>
          <p:cNvPicPr preferRelativeResize="0"/>
          <p:nvPr/>
        </p:nvPicPr>
        <p:blipFill>
          <a:blip r:embed="rId2">
            <a:alphaModFix/>
          </a:blip>
          <a:stretch>
            <a:fillRect/>
          </a:stretch>
        </p:blipFill>
        <p:spPr>
          <a:xfrm>
            <a:off x="256567" y="6460767"/>
            <a:ext cx="1422007" cy="248035"/>
          </a:xfrm>
          <a:prstGeom prst="rect">
            <a:avLst/>
          </a:prstGeom>
          <a:noFill/>
          <a:ln>
            <a:noFill/>
          </a:ln>
        </p:spPr>
      </p:pic>
      <p:cxnSp>
        <p:nvCxnSpPr>
          <p:cNvPr id="2246" name="Google Shape;2246;p192"/>
          <p:cNvCxnSpPr/>
          <p:nvPr/>
        </p:nvCxnSpPr>
        <p:spPr>
          <a:xfrm>
            <a:off x="234933" y="6311573"/>
            <a:ext cx="11821200" cy="0"/>
          </a:xfrm>
          <a:prstGeom prst="straightConnector1">
            <a:avLst/>
          </a:prstGeom>
          <a:noFill/>
          <a:ln cap="flat" cmpd="sng" w="9525">
            <a:solidFill>
              <a:srgbClr val="666666"/>
            </a:solidFill>
            <a:prstDash val="solid"/>
            <a:round/>
            <a:headEnd len="med" w="med" type="none"/>
            <a:tailEnd len="med" w="med" type="none"/>
          </a:ln>
        </p:spPr>
      </p:cxn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2247" name="Shape 2247"/>
        <p:cNvGrpSpPr/>
        <p:nvPr/>
      </p:nvGrpSpPr>
      <p:grpSpPr>
        <a:xfrm>
          <a:off x="0" y="0"/>
          <a:ext cx="0" cy="0"/>
          <a:chOff x="0" y="0"/>
          <a:chExt cx="0" cy="0"/>
        </a:xfrm>
      </p:grpSpPr>
      <p:sp>
        <p:nvSpPr>
          <p:cNvPr id="2248" name="Google Shape;2248;p19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249" name="Google Shape;2249;p1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50" name="Google Shape;2250;p1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251" name="Google Shape;2251;p19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52" name="Google Shape;2252;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53" name="Google Shape;2253;p1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GENERAL DISTRIBUTION</a:t>
            </a:r>
            <a:endParaRPr sz="700">
              <a:solidFill>
                <a:srgbClr val="666666"/>
              </a:solidFill>
              <a:latin typeface="Overpass Light"/>
              <a:ea typeface="Overpass Light"/>
              <a:cs typeface="Overpass Light"/>
              <a:sym typeface="Overpass Light"/>
            </a:endParaRPr>
          </a:p>
        </p:txBody>
      </p:sp>
      <p:pic>
        <p:nvPicPr>
          <p:cNvPr id="2254" name="Google Shape;2254;p1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55" name="Google Shape;2255;p19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2256" name="Google Shape;2256;p193"/>
          <p:cNvSpPr txBox="1"/>
          <p:nvPr>
            <p:ph idx="3" type="title"/>
          </p:nvPr>
        </p:nvSpPr>
        <p:spPr>
          <a:xfrm>
            <a:off x="1752600" y="2012800"/>
            <a:ext cx="8686800" cy="3885600"/>
          </a:xfrm>
          <a:prstGeom prst="rect">
            <a:avLst/>
          </a:prstGeom>
        </p:spPr>
        <p:txBody>
          <a:bodyPr anchorCtr="0" anchor="t" bIns="0" lIns="0" spcFirstLastPara="1" rIns="0" wrap="square" tIns="0">
            <a:noAutofit/>
          </a:bodyPr>
          <a:lstStyle>
            <a:lvl1pPr indent="-215900" lvl="0" marL="457200" rtl="0">
              <a:lnSpc>
                <a:spcPct val="130000"/>
              </a:lnSpc>
              <a:spcBef>
                <a:spcPts val="0"/>
              </a:spcBef>
              <a:spcAft>
                <a:spcPts val="0"/>
              </a:spcAft>
              <a:buClr>
                <a:srgbClr val="000000"/>
              </a:buClr>
              <a:buNone/>
              <a:defRPr sz="2400">
                <a:solidFill>
                  <a:srgbClr val="000000"/>
                </a:solidFill>
              </a:defRPr>
            </a:lvl1pPr>
            <a:lvl2pPr indent="-215900" lvl="1" marL="457200" rtl="0">
              <a:lnSpc>
                <a:spcPct val="130000"/>
              </a:lnSpc>
              <a:spcBef>
                <a:spcPts val="0"/>
              </a:spcBef>
              <a:spcAft>
                <a:spcPts val="0"/>
              </a:spcAft>
              <a:buClr>
                <a:srgbClr val="000000"/>
              </a:buClr>
              <a:buNone/>
              <a:defRPr sz="2400">
                <a:solidFill>
                  <a:srgbClr val="000000"/>
                </a:solidFill>
              </a:defRPr>
            </a:lvl2pPr>
            <a:lvl3pPr indent="-215900" lvl="2" marL="457200" rtl="0">
              <a:lnSpc>
                <a:spcPct val="130000"/>
              </a:lnSpc>
              <a:spcBef>
                <a:spcPts val="0"/>
              </a:spcBef>
              <a:spcAft>
                <a:spcPts val="0"/>
              </a:spcAft>
              <a:buClr>
                <a:srgbClr val="000000"/>
              </a:buClr>
              <a:buNone/>
              <a:defRPr sz="2400">
                <a:solidFill>
                  <a:srgbClr val="000000"/>
                </a:solidFill>
              </a:defRPr>
            </a:lvl3pPr>
            <a:lvl4pPr indent="-215900" lvl="3" marL="457200" rtl="0">
              <a:lnSpc>
                <a:spcPct val="130000"/>
              </a:lnSpc>
              <a:spcBef>
                <a:spcPts val="0"/>
              </a:spcBef>
              <a:spcAft>
                <a:spcPts val="0"/>
              </a:spcAft>
              <a:buClr>
                <a:srgbClr val="000000"/>
              </a:buClr>
              <a:buNone/>
              <a:defRPr sz="2400">
                <a:solidFill>
                  <a:srgbClr val="000000"/>
                </a:solidFill>
              </a:defRPr>
            </a:lvl4pPr>
            <a:lvl5pPr indent="-215900" lvl="4" marL="457200" rtl="0">
              <a:lnSpc>
                <a:spcPct val="130000"/>
              </a:lnSpc>
              <a:spcBef>
                <a:spcPts val="0"/>
              </a:spcBef>
              <a:spcAft>
                <a:spcPts val="0"/>
              </a:spcAft>
              <a:buClr>
                <a:srgbClr val="000000"/>
              </a:buClr>
              <a:buNone/>
              <a:defRPr sz="2400">
                <a:solidFill>
                  <a:srgbClr val="000000"/>
                </a:solidFill>
              </a:defRPr>
            </a:lvl5pPr>
            <a:lvl6pPr indent="-215900" lvl="5" marL="457200" rtl="0">
              <a:lnSpc>
                <a:spcPct val="130000"/>
              </a:lnSpc>
              <a:spcBef>
                <a:spcPts val="0"/>
              </a:spcBef>
              <a:spcAft>
                <a:spcPts val="0"/>
              </a:spcAft>
              <a:buClr>
                <a:srgbClr val="000000"/>
              </a:buClr>
              <a:buNone/>
              <a:defRPr sz="2400">
                <a:solidFill>
                  <a:srgbClr val="000000"/>
                </a:solidFill>
              </a:defRPr>
            </a:lvl6pPr>
            <a:lvl7pPr indent="-215900" lvl="6" marL="457200" rtl="0">
              <a:lnSpc>
                <a:spcPct val="130000"/>
              </a:lnSpc>
              <a:spcBef>
                <a:spcPts val="0"/>
              </a:spcBef>
              <a:spcAft>
                <a:spcPts val="0"/>
              </a:spcAft>
              <a:buClr>
                <a:srgbClr val="000000"/>
              </a:buClr>
              <a:buNone/>
              <a:defRPr sz="2400">
                <a:solidFill>
                  <a:srgbClr val="000000"/>
                </a:solidFill>
              </a:defRPr>
            </a:lvl7pPr>
            <a:lvl8pPr indent="-215900" lvl="7" marL="457200" rtl="0">
              <a:lnSpc>
                <a:spcPct val="130000"/>
              </a:lnSpc>
              <a:spcBef>
                <a:spcPts val="0"/>
              </a:spcBef>
              <a:spcAft>
                <a:spcPts val="0"/>
              </a:spcAft>
              <a:buClr>
                <a:srgbClr val="000000"/>
              </a:buClr>
              <a:buNone/>
              <a:defRPr sz="2400">
                <a:solidFill>
                  <a:srgbClr val="000000"/>
                </a:solidFill>
              </a:defRPr>
            </a:lvl8pPr>
            <a:lvl9pPr indent="-215900" lvl="8" marL="457200" rtl="0">
              <a:lnSpc>
                <a:spcPct val="130000"/>
              </a:lnSpc>
              <a:spcBef>
                <a:spcPts val="0"/>
              </a:spcBef>
              <a:spcAft>
                <a:spcPts val="0"/>
              </a:spcAft>
              <a:buClr>
                <a:srgbClr val="000000"/>
              </a:buClr>
              <a:buNone/>
              <a:defRPr sz="24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2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212" name="Google Shape;212;p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3" name="Google Shape;213;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14" name="Google Shape;214;p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5" name="Google Shape;215;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216" name="Google Shape;216;p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217" name="Google Shape;217;p2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18" name="Google Shape;218;p2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57" name="Shape 2257"/>
        <p:cNvGrpSpPr/>
        <p:nvPr/>
      </p:nvGrpSpPr>
      <p:grpSpPr>
        <a:xfrm>
          <a:off x="0" y="0"/>
          <a:ext cx="0" cy="0"/>
          <a:chOff x="0" y="0"/>
          <a:chExt cx="0" cy="0"/>
        </a:xfrm>
      </p:grpSpPr>
      <p:sp>
        <p:nvSpPr>
          <p:cNvPr id="2258" name="Google Shape;2258;p194"/>
          <p:cNvSpPr txBox="1"/>
          <p:nvPr>
            <p:ph type="title"/>
          </p:nvPr>
        </p:nvSpPr>
        <p:spPr>
          <a:xfrm>
            <a:off x="415600" y="364767"/>
            <a:ext cx="11360700" cy="7908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59" name="Google Shape;2259;p19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2260" name="Shape 2260"/>
        <p:cNvGrpSpPr/>
        <p:nvPr/>
      </p:nvGrpSpPr>
      <p:grpSpPr>
        <a:xfrm>
          <a:off x="0" y="0"/>
          <a:ext cx="0" cy="0"/>
          <a:chOff x="0" y="0"/>
          <a:chExt cx="0" cy="0"/>
        </a:xfrm>
      </p:grpSpPr>
      <p:sp>
        <p:nvSpPr>
          <p:cNvPr id="2261" name="Google Shape;2261;p195"/>
          <p:cNvSpPr txBox="1"/>
          <p:nvPr>
            <p:ph type="title"/>
          </p:nvPr>
        </p:nvSpPr>
        <p:spPr>
          <a:xfrm>
            <a:off x="415600" y="364767"/>
            <a:ext cx="11360700" cy="7908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62" name="Google Shape;2262;p195"/>
          <p:cNvSpPr txBox="1"/>
          <p:nvPr>
            <p:ph idx="12" type="sldNum"/>
          </p:nvPr>
        </p:nvSpPr>
        <p:spPr>
          <a:xfrm>
            <a:off x="11296610" y="6217622"/>
            <a:ext cx="731400" cy="524700"/>
          </a:xfrm>
          <a:prstGeom prst="rect">
            <a:avLst/>
          </a:prstGeom>
          <a:noFill/>
          <a:ln>
            <a:noFill/>
          </a:ln>
        </p:spPr>
        <p:txBody>
          <a:bodyPr anchorCtr="0" anchor="ctr" bIns="121900" lIns="121900" spcFirstLastPara="1" rIns="121900" wrap="square" tIns="121900">
            <a:noAutofit/>
          </a:bodyPr>
          <a:lstStyle>
            <a:lvl1pPr lvl="0" rtl="0">
              <a:buNone/>
              <a:defRPr sz="1800"/>
            </a:lvl1pPr>
            <a:lvl2pPr lvl="1" rtl="0">
              <a:buNone/>
              <a:defRPr sz="1800"/>
            </a:lvl2pPr>
            <a:lvl3pPr lvl="2" rtl="0">
              <a:buNone/>
              <a:defRPr sz="1800"/>
            </a:lvl3pPr>
            <a:lvl4pPr lvl="3" rtl="0">
              <a:buNone/>
              <a:defRPr sz="1800"/>
            </a:lvl4pPr>
            <a:lvl5pPr lvl="4" rtl="0">
              <a:buNone/>
              <a:defRPr sz="1800"/>
            </a:lvl5pPr>
            <a:lvl6pPr lvl="5" rtl="0">
              <a:buNone/>
              <a:defRPr sz="1800"/>
            </a:lvl6pPr>
            <a:lvl7pPr lvl="6" rtl="0">
              <a:buNone/>
              <a:defRPr sz="1800"/>
            </a:lvl7pPr>
            <a:lvl8pPr lvl="7" rtl="0">
              <a:buNone/>
              <a:defRPr sz="1800"/>
            </a:lvl8pPr>
            <a:lvl9pPr lvl="8" rtl="0">
              <a:buNone/>
              <a:defRPr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2263" name="Shape 2263"/>
        <p:cNvGrpSpPr/>
        <p:nvPr/>
      </p:nvGrpSpPr>
      <p:grpSpPr>
        <a:xfrm>
          <a:off x="0" y="0"/>
          <a:ext cx="0" cy="0"/>
          <a:chOff x="0" y="0"/>
          <a:chExt cx="0" cy="0"/>
        </a:xfrm>
      </p:grpSpPr>
      <p:sp>
        <p:nvSpPr>
          <p:cNvPr id="2264" name="Google Shape;2264;p19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265" name="Google Shape;2265;p1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266" name="Google Shape;2266;p1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67" name="Google Shape;2267;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68" name="Google Shape;2268;p19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2269" name="Google Shape;2269;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70" name="Google Shape;2270;p196"/>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271" name="Google Shape;2271;p196"/>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
    <p:spTree>
      <p:nvGrpSpPr>
        <p:cNvPr id="2272" name="Shape 2272"/>
        <p:cNvGrpSpPr/>
        <p:nvPr/>
      </p:nvGrpSpPr>
      <p:grpSpPr>
        <a:xfrm>
          <a:off x="0" y="0"/>
          <a:ext cx="0" cy="0"/>
          <a:chOff x="0" y="0"/>
          <a:chExt cx="0" cy="0"/>
        </a:xfrm>
      </p:grpSpPr>
      <p:cxnSp>
        <p:nvCxnSpPr>
          <p:cNvPr id="2273" name="Google Shape;2273;p1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274" name="Google Shape;2274;p1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75" name="Google Shape;2275;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76" name="Google Shape;2276;p1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2277" name="Google Shape;2277;p1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78" name="Google Shape;2278;p197"/>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279" name="Google Shape;2279;p197"/>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
        <p:nvSpPr>
          <p:cNvPr id="2280" name="Google Shape;2280;p197"/>
          <p:cNvSpPr/>
          <p:nvPr/>
        </p:nvSpPr>
        <p:spPr>
          <a:xfrm>
            <a:off x="4641167" y="0"/>
            <a:ext cx="7551000" cy="6858000"/>
          </a:xfrm>
          <a:prstGeom prst="rect">
            <a:avLst/>
          </a:prstGeom>
          <a:solidFill>
            <a:srgbClr val="292929"/>
          </a:solidFill>
          <a:ln>
            <a:noFill/>
          </a:ln>
        </p:spPr>
        <p:txBody>
          <a:bodyPr anchorCtr="0" anchor="ctr" bIns="76200" lIns="76200" spcFirstLastPara="1" rIns="76200" wrap="square" tIns="76200">
            <a:noAutofit/>
          </a:bodyPr>
          <a:lstStyle/>
          <a:p>
            <a:pPr indent="0" lvl="0" marL="0" rtl="0" algn="l">
              <a:lnSpc>
                <a:spcPct val="115000"/>
              </a:lnSpc>
              <a:spcBef>
                <a:spcPts val="0"/>
              </a:spcBef>
              <a:spcAft>
                <a:spcPts val="0"/>
              </a:spcAft>
              <a:buNone/>
            </a:pPr>
            <a:r>
              <a:t/>
            </a:r>
            <a:endParaRPr sz="1200">
              <a:solidFill>
                <a:srgbClr val="EFEFEF"/>
              </a:solidFill>
              <a:latin typeface="Consolas"/>
              <a:ea typeface="Consolas"/>
              <a:cs typeface="Consolas"/>
              <a:sym typeface="Consolas"/>
            </a:endParaRPr>
          </a:p>
        </p:txBody>
      </p:sp>
      <p:sp>
        <p:nvSpPr>
          <p:cNvPr id="2281" name="Google Shape;2281;p197"/>
          <p:cNvSpPr/>
          <p:nvPr/>
        </p:nvSpPr>
        <p:spPr>
          <a:xfrm>
            <a:off x="4828833" y="33250"/>
            <a:ext cx="4661100" cy="6405000"/>
          </a:xfrm>
          <a:prstGeom prst="rect">
            <a:avLst/>
          </a:prstGeom>
          <a:noFill/>
          <a:ln>
            <a:noFill/>
          </a:ln>
        </p:spPr>
        <p:txBody>
          <a:bodyPr anchorCtr="0" anchor="ctr" bIns="76200" lIns="76200" spcFirstLastPara="1" rIns="76200" wrap="square" tIns="76200">
            <a:noAutofit/>
          </a:bodyPr>
          <a:lstStyle/>
          <a:p>
            <a:pPr indent="0" lvl="0" marL="0" rtl="0" algn="l">
              <a:lnSpc>
                <a:spcPct val="115000"/>
              </a:lnSpc>
              <a:spcBef>
                <a:spcPts val="0"/>
              </a:spcBef>
              <a:spcAft>
                <a:spcPts val="0"/>
              </a:spcAft>
              <a:buNone/>
            </a:pPr>
            <a:r>
              <a:t/>
            </a:r>
            <a:endParaRPr sz="1300">
              <a:solidFill>
                <a:srgbClr val="CE9178"/>
              </a:solidFill>
              <a:latin typeface="Consolas"/>
              <a:ea typeface="Consolas"/>
              <a:cs typeface="Consolas"/>
              <a:sym typeface="Consolas"/>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286" name="Shape 2286"/>
        <p:cNvGrpSpPr/>
        <p:nvPr/>
      </p:nvGrpSpPr>
      <p:grpSpPr>
        <a:xfrm>
          <a:off x="0" y="0"/>
          <a:ext cx="0" cy="0"/>
          <a:chOff x="0" y="0"/>
          <a:chExt cx="0" cy="0"/>
        </a:xfrm>
      </p:grpSpPr>
      <p:sp>
        <p:nvSpPr>
          <p:cNvPr id="2287" name="Google Shape;2287;p19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9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289" name="Google Shape;2289;p199"/>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290" name="Google Shape;2290;p19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291" name="Google Shape;2291;p19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292" name="Google Shape;2292;p19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293" name="Google Shape;2293;p1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94" name="Google Shape;2294;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295" name="Shape 2295"/>
        <p:cNvGrpSpPr/>
        <p:nvPr/>
      </p:nvGrpSpPr>
      <p:grpSpPr>
        <a:xfrm>
          <a:off x="0" y="0"/>
          <a:ext cx="0" cy="0"/>
          <a:chOff x="0" y="0"/>
          <a:chExt cx="0" cy="0"/>
        </a:xfrm>
      </p:grpSpPr>
      <p:sp>
        <p:nvSpPr>
          <p:cNvPr id="2296" name="Google Shape;2296;p20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0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298" name="Google Shape;2298;p200"/>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299" name="Google Shape;2299;p20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300" name="Google Shape;2300;p200"/>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01" name="Google Shape;2301;p200"/>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302" name="Google Shape;2302;p200"/>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303" name="Google Shape;2303;p200"/>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304" name="Google Shape;2304;p200"/>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305" name="Google Shape;2305;p200"/>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306" name="Google Shape;2306;p200"/>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307" name="Google Shape;2307;p200"/>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308" name="Google Shape;2308;p200"/>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309" name="Google Shape;2309;p200"/>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310" name="Google Shape;2310;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311" name="Shape 2311"/>
        <p:cNvGrpSpPr/>
        <p:nvPr/>
      </p:nvGrpSpPr>
      <p:grpSpPr>
        <a:xfrm>
          <a:off x="0" y="0"/>
          <a:ext cx="0" cy="0"/>
          <a:chOff x="0" y="0"/>
          <a:chExt cx="0" cy="0"/>
        </a:xfrm>
      </p:grpSpPr>
      <p:sp>
        <p:nvSpPr>
          <p:cNvPr id="2312" name="Google Shape;2312;p20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0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314" name="Google Shape;2314;p201"/>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315" name="Google Shape;2315;p20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316" name="Google Shape;2316;p20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317" name="Google Shape;2317;p20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18" name="Google Shape;2318;p20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19" name="Google Shape;2319;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20" name="Shape 2320"/>
        <p:cNvGrpSpPr/>
        <p:nvPr/>
      </p:nvGrpSpPr>
      <p:grpSpPr>
        <a:xfrm>
          <a:off x="0" y="0"/>
          <a:ext cx="0" cy="0"/>
          <a:chOff x="0" y="0"/>
          <a:chExt cx="0" cy="0"/>
        </a:xfrm>
      </p:grpSpPr>
      <p:sp>
        <p:nvSpPr>
          <p:cNvPr id="2321" name="Google Shape;2321;p20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0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323" name="Google Shape;2323;p202"/>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324" name="Google Shape;2324;p202"/>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325" name="Google Shape;2325;p202"/>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326" name="Google Shape;2326;p202"/>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327" name="Google Shape;2327;p202"/>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328" name="Google Shape;2328;p202"/>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329" name="Google Shape;2329;p202"/>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330" name="Google Shape;2330;p2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31" name="Google Shape;2331;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2" name="Google Shape;2332;p202"/>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33" name="Google Shape;2333;p202"/>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334" name="Google Shape;2334;p202"/>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335" name="Google Shape;2335;p202"/>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336" name="Shape 2336"/>
        <p:cNvGrpSpPr/>
        <p:nvPr/>
      </p:nvGrpSpPr>
      <p:grpSpPr>
        <a:xfrm>
          <a:off x="0" y="0"/>
          <a:ext cx="0" cy="0"/>
          <a:chOff x="0" y="0"/>
          <a:chExt cx="0" cy="0"/>
        </a:xfrm>
      </p:grpSpPr>
      <p:sp>
        <p:nvSpPr>
          <p:cNvPr id="2337" name="Google Shape;2337;p20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8" name="Google Shape;2338;p20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39" name="Google Shape;2339;p20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340" name="Google Shape;2340;p203"/>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2341" name="Google Shape;2341;p203"/>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342" name="Google Shape;2342;p203"/>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343" name="Google Shape;2343;p203"/>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344" name="Google Shape;2344;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345" name="Shape 2345"/>
        <p:cNvGrpSpPr/>
        <p:nvPr/>
      </p:nvGrpSpPr>
      <p:grpSpPr>
        <a:xfrm>
          <a:off x="0" y="0"/>
          <a:ext cx="0" cy="0"/>
          <a:chOff x="0" y="0"/>
          <a:chExt cx="0" cy="0"/>
        </a:xfrm>
      </p:grpSpPr>
      <p:sp>
        <p:nvSpPr>
          <p:cNvPr id="2346" name="Google Shape;2346;p20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7" name="Google Shape;2347;p20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48" name="Google Shape;2348;p20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349" name="Google Shape;2349;p204"/>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350" name="Google Shape;2350;p20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351" name="Google Shape;2351;p204"/>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2352" name="Google Shape;2352;p204"/>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353" name="Google Shape;2353;p204"/>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354" name="Google Shape;2354;p204"/>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355" name="Google Shape;2355;p204"/>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356" name="Google Shape;2356;p204"/>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357" name="Google Shape;2357;p204"/>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358" name="Google Shape;2358;p204"/>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359" name="Google Shape;2359;p204"/>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360" name="Google Shape;2360;p2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17" name="Shape 17"/>
        <p:cNvGrpSpPr/>
        <p:nvPr/>
      </p:nvGrpSpPr>
      <p:grpSpPr>
        <a:xfrm>
          <a:off x="0" y="0"/>
          <a:ext cx="0" cy="0"/>
          <a:chOff x="0" y="0"/>
          <a:chExt cx="0" cy="0"/>
        </a:xfrm>
      </p:grpSpPr>
      <p:sp>
        <p:nvSpPr>
          <p:cNvPr id="18" name="Google Shape;18;p3"/>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 name="Google Shape;19;p3"/>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0" name="Google Shape;20;p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1" name="Google Shape;21;p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2" name="Google Shape;22;p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 name="Google Shape;23;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4" name="Google Shape;24;p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5" name="Google Shape;25;p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 name="Google Shape;26;p3"/>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2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221" name="Google Shape;221;p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2" name="Google Shape;222;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23" name="Google Shape;223;p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4" name="Google Shape;224;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225" name="Google Shape;225;p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226" name="Google Shape;226;p2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27" name="Google Shape;227;p21"/>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361" name="Shape 2361"/>
        <p:cNvGrpSpPr/>
        <p:nvPr/>
      </p:nvGrpSpPr>
      <p:grpSpPr>
        <a:xfrm>
          <a:off x="0" y="0"/>
          <a:ext cx="0" cy="0"/>
          <a:chOff x="0" y="0"/>
          <a:chExt cx="0" cy="0"/>
        </a:xfrm>
      </p:grpSpPr>
      <p:sp>
        <p:nvSpPr>
          <p:cNvPr id="2362" name="Google Shape;2362;p20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363" name="Google Shape;2363;p20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364" name="Google Shape;2364;p2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65" name="Google Shape;2365;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366" name="Google Shape;2366;p20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2367" name="Google Shape;2367;p2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68" name="Google Shape;2368;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369" name="Shape 2369"/>
        <p:cNvGrpSpPr/>
        <p:nvPr/>
      </p:nvGrpSpPr>
      <p:grpSpPr>
        <a:xfrm>
          <a:off x="0" y="0"/>
          <a:ext cx="0" cy="0"/>
          <a:chOff x="0" y="0"/>
          <a:chExt cx="0" cy="0"/>
        </a:xfrm>
      </p:grpSpPr>
      <p:sp>
        <p:nvSpPr>
          <p:cNvPr id="2370" name="Google Shape;2370;p20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371" name="Google Shape;2371;p20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372" name="Google Shape;2372;p2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73" name="Google Shape;2373;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374" name="Google Shape;2374;p20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2375" name="Google Shape;2375;p20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376" name="Google Shape;2376;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377" name="Shape 2377"/>
        <p:cNvGrpSpPr/>
        <p:nvPr/>
      </p:nvGrpSpPr>
      <p:grpSpPr>
        <a:xfrm>
          <a:off x="0" y="0"/>
          <a:ext cx="0" cy="0"/>
          <a:chOff x="0" y="0"/>
          <a:chExt cx="0" cy="0"/>
        </a:xfrm>
      </p:grpSpPr>
      <p:sp>
        <p:nvSpPr>
          <p:cNvPr id="2378" name="Google Shape;2378;p20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379" name="Google Shape;2379;p20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380" name="Google Shape;2380;p2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81" name="Google Shape;2381;p2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382" name="Google Shape;2382;p20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383" name="Google Shape;2383;p20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84" name="Google Shape;2384;p207"/>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385" name="Google Shape;2385;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386" name="Shape 2386"/>
        <p:cNvGrpSpPr/>
        <p:nvPr/>
      </p:nvGrpSpPr>
      <p:grpSpPr>
        <a:xfrm>
          <a:off x="0" y="0"/>
          <a:ext cx="0" cy="0"/>
          <a:chOff x="0" y="0"/>
          <a:chExt cx="0" cy="0"/>
        </a:xfrm>
      </p:grpSpPr>
      <p:sp>
        <p:nvSpPr>
          <p:cNvPr id="2387" name="Google Shape;2387;p20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2388" name="Google Shape;2388;p2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89" name="Google Shape;2389;p20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390" name="Google Shape;2390;p20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391" name="Google Shape;2391;p20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392" name="Google Shape;2392;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393" name="Shape 2393"/>
        <p:cNvGrpSpPr/>
        <p:nvPr/>
      </p:nvGrpSpPr>
      <p:grpSpPr>
        <a:xfrm>
          <a:off x="0" y="0"/>
          <a:ext cx="0" cy="0"/>
          <a:chOff x="0" y="0"/>
          <a:chExt cx="0" cy="0"/>
        </a:xfrm>
      </p:grpSpPr>
      <p:sp>
        <p:nvSpPr>
          <p:cNvPr id="2394" name="Google Shape;2394;p20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395" name="Google Shape;2395;p209"/>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2396" name="Google Shape;2396;p20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397" name="Google Shape;2397;p20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398" name="Google Shape;2398;p209"/>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399" name="Google Shape;2399;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400" name="Google Shape;2400;p2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401" name="Shape 2401"/>
        <p:cNvGrpSpPr/>
        <p:nvPr/>
      </p:nvGrpSpPr>
      <p:grpSpPr>
        <a:xfrm>
          <a:off x="0" y="0"/>
          <a:ext cx="0" cy="0"/>
          <a:chOff x="0" y="0"/>
          <a:chExt cx="0" cy="0"/>
        </a:xfrm>
      </p:grpSpPr>
      <p:sp>
        <p:nvSpPr>
          <p:cNvPr id="2402" name="Google Shape;2402;p210"/>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403" name="Google Shape;2403;p21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404" name="Google Shape;2404;p21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405" name="Google Shape;2405;p21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406" name="Google Shape;2406;p2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407" name="Shape 2407"/>
        <p:cNvGrpSpPr/>
        <p:nvPr/>
      </p:nvGrpSpPr>
      <p:grpSpPr>
        <a:xfrm>
          <a:off x="0" y="0"/>
          <a:ext cx="0" cy="0"/>
          <a:chOff x="0" y="0"/>
          <a:chExt cx="0" cy="0"/>
        </a:xfrm>
      </p:grpSpPr>
      <p:sp>
        <p:nvSpPr>
          <p:cNvPr id="2408" name="Google Shape;2408;p2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09" name="Google Shape;2409;p2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10" name="Google Shape;2410;p2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11" name="Google Shape;2411;p2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12" name="Google Shape;2412;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13" name="Google Shape;2413;p2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14" name="Google Shape;2414;p21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15" name="Google Shape;2415;p2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416" name="Shape 2416"/>
        <p:cNvGrpSpPr/>
        <p:nvPr/>
      </p:nvGrpSpPr>
      <p:grpSpPr>
        <a:xfrm>
          <a:off x="0" y="0"/>
          <a:ext cx="0" cy="0"/>
          <a:chOff x="0" y="0"/>
          <a:chExt cx="0" cy="0"/>
        </a:xfrm>
      </p:grpSpPr>
      <p:sp>
        <p:nvSpPr>
          <p:cNvPr id="2417" name="Google Shape;2417;p2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18" name="Google Shape;2418;p2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19" name="Google Shape;2419;p2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20" name="Google Shape;2420;p2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21" name="Google Shape;2421;p2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22" name="Google Shape;2422;p2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23" name="Google Shape;2423;p2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24" name="Google Shape;2424;p21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25" name="Google Shape;2425;p212"/>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12"/>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12"/>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12"/>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12"/>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12"/>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31" name="Google Shape;2431;p212"/>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32" name="Google Shape;2432;p212"/>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433" name="Shape 2433"/>
        <p:cNvGrpSpPr/>
        <p:nvPr/>
      </p:nvGrpSpPr>
      <p:grpSpPr>
        <a:xfrm>
          <a:off x="0" y="0"/>
          <a:ext cx="0" cy="0"/>
          <a:chOff x="0" y="0"/>
          <a:chExt cx="0" cy="0"/>
        </a:xfrm>
      </p:grpSpPr>
      <p:sp>
        <p:nvSpPr>
          <p:cNvPr id="2434" name="Google Shape;2434;p2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35" name="Google Shape;2435;p2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36" name="Google Shape;2436;p2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7" name="Google Shape;2437;p2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38" name="Google Shape;2438;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39" name="Google Shape;2439;p2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40" name="Google Shape;2440;p2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41" name="Google Shape;2441;p21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42" name="Google Shape;2442;p21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1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3"/>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13"/>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13"/>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47" name="Google Shape;2447;p213"/>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448" name="Shape 2448"/>
        <p:cNvGrpSpPr/>
        <p:nvPr/>
      </p:nvGrpSpPr>
      <p:grpSpPr>
        <a:xfrm>
          <a:off x="0" y="0"/>
          <a:ext cx="0" cy="0"/>
          <a:chOff x="0" y="0"/>
          <a:chExt cx="0" cy="0"/>
        </a:xfrm>
      </p:grpSpPr>
      <p:sp>
        <p:nvSpPr>
          <p:cNvPr id="2449" name="Google Shape;2449;p2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50" name="Google Shape;2450;p214"/>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51" name="Google Shape;2451;p2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2" name="Google Shape;2452;p2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3" name="Google Shape;2453;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4" name="Google Shape;2454;p2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55" name="Google Shape;2455;p214"/>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56" name="Google Shape;2456;p2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57" name="Google Shape;2457;p214"/>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2458" name="Google Shape;2458;p214"/>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459" name="Google Shape;2459;p214"/>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460" name="Google Shape;2460;p214"/>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2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230" name="Google Shape;230;p2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1" name="Google Shape;231;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32" name="Google Shape;232;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3" name="Google Shape;233;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234" name="Google Shape;234;p2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35" name="Google Shape;235;p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6" name="Google Shape;236;p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237" name="Google Shape;237;p2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461" name="Shape 2461"/>
        <p:cNvGrpSpPr/>
        <p:nvPr/>
      </p:nvGrpSpPr>
      <p:grpSpPr>
        <a:xfrm>
          <a:off x="0" y="0"/>
          <a:ext cx="0" cy="0"/>
          <a:chOff x="0" y="0"/>
          <a:chExt cx="0" cy="0"/>
        </a:xfrm>
      </p:grpSpPr>
      <p:sp>
        <p:nvSpPr>
          <p:cNvPr id="2462" name="Google Shape;2462;p2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463" name="Google Shape;2463;p2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64" name="Google Shape;2464;p2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5" name="Google Shape;2465;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6" name="Google Shape;2466;p2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7" name="Google Shape;2467;p2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468" name="Shape 2468"/>
        <p:cNvGrpSpPr/>
        <p:nvPr/>
      </p:nvGrpSpPr>
      <p:grpSpPr>
        <a:xfrm>
          <a:off x="0" y="0"/>
          <a:ext cx="0" cy="0"/>
          <a:chOff x="0" y="0"/>
          <a:chExt cx="0" cy="0"/>
        </a:xfrm>
      </p:grpSpPr>
      <p:sp>
        <p:nvSpPr>
          <p:cNvPr id="2469" name="Google Shape;2469;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70" name="Google Shape;2470;p2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71" name="Google Shape;2471;p2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72" name="Google Shape;2472;p2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73" name="Google Shape;2473;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74" name="Google Shape;2474;p2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75" name="Google Shape;2475;p2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76" name="Google Shape;2476;p2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77" name="Google Shape;2477;p21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478" name="Shape 2478"/>
        <p:cNvGrpSpPr/>
        <p:nvPr/>
      </p:nvGrpSpPr>
      <p:grpSpPr>
        <a:xfrm>
          <a:off x="0" y="0"/>
          <a:ext cx="0" cy="0"/>
          <a:chOff x="0" y="0"/>
          <a:chExt cx="0" cy="0"/>
        </a:xfrm>
      </p:grpSpPr>
      <p:sp>
        <p:nvSpPr>
          <p:cNvPr id="2479" name="Google Shape;2479;p2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80" name="Google Shape;2480;p21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81" name="Google Shape;2481;p2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82" name="Google Shape;2482;p2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83" name="Google Shape;2483;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84" name="Google Shape;2484;p2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85" name="Google Shape;2485;p2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86" name="Google Shape;2486;p217"/>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487" name="Shape 2487"/>
        <p:cNvGrpSpPr/>
        <p:nvPr/>
      </p:nvGrpSpPr>
      <p:grpSpPr>
        <a:xfrm>
          <a:off x="0" y="0"/>
          <a:ext cx="0" cy="0"/>
          <a:chOff x="0" y="0"/>
          <a:chExt cx="0" cy="0"/>
        </a:xfrm>
      </p:grpSpPr>
      <p:sp>
        <p:nvSpPr>
          <p:cNvPr id="2488" name="Google Shape;2488;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489" name="Google Shape;2489;p2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90" name="Google Shape;2490;p2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91" name="Google Shape;2491;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2" name="Google Shape;2492;p2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93" name="Google Shape;2493;p2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94" name="Google Shape;2494;p218"/>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495" name="Shape 2495"/>
        <p:cNvGrpSpPr/>
        <p:nvPr/>
      </p:nvGrpSpPr>
      <p:grpSpPr>
        <a:xfrm>
          <a:off x="0" y="0"/>
          <a:ext cx="0" cy="0"/>
          <a:chOff x="0" y="0"/>
          <a:chExt cx="0" cy="0"/>
        </a:xfrm>
      </p:grpSpPr>
      <p:sp>
        <p:nvSpPr>
          <p:cNvPr id="2496" name="Google Shape;2496;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97" name="Google Shape;2497;p2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98" name="Google Shape;2498;p2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99" name="Google Shape;2499;p2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00" name="Google Shape;2500;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01" name="Google Shape;2501;p2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02" name="Google Shape;2502;p2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03" name="Google Shape;2503;p2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04" name="Google Shape;2504;p219"/>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505" name="Google Shape;2505;p219"/>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506" name="Shape 2506"/>
        <p:cNvGrpSpPr/>
        <p:nvPr/>
      </p:nvGrpSpPr>
      <p:grpSpPr>
        <a:xfrm>
          <a:off x="0" y="0"/>
          <a:ext cx="0" cy="0"/>
          <a:chOff x="0" y="0"/>
          <a:chExt cx="0" cy="0"/>
        </a:xfrm>
      </p:grpSpPr>
      <p:sp>
        <p:nvSpPr>
          <p:cNvPr id="2507" name="Google Shape;2507;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08" name="Google Shape;2508;p2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09" name="Google Shape;2509;p2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10" name="Google Shape;2510;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11" name="Google Shape;2511;p2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12" name="Google Shape;2512;p2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13" name="Google Shape;2513;p220"/>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514" name="Google Shape;2514;p220"/>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515" name="Google Shape;2515;p220"/>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516" name="Google Shape;2516;p220"/>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517" name="Shape 2517"/>
        <p:cNvGrpSpPr/>
        <p:nvPr/>
      </p:nvGrpSpPr>
      <p:grpSpPr>
        <a:xfrm>
          <a:off x="0" y="0"/>
          <a:ext cx="0" cy="0"/>
          <a:chOff x="0" y="0"/>
          <a:chExt cx="0" cy="0"/>
        </a:xfrm>
      </p:grpSpPr>
      <p:sp>
        <p:nvSpPr>
          <p:cNvPr id="2518" name="Google Shape;2518;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19" name="Google Shape;2519;p2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20" name="Google Shape;2520;p2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21" name="Google Shape;2521;p2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22" name="Google Shape;2522;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23" name="Google Shape;2523;p2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24" name="Google Shape;2524;p2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25" name="Google Shape;2525;p2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26" name="Google Shape;2526;p221"/>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27" name="Google Shape;2527;p221"/>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528" name="Google Shape;2528;p221"/>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29" name="Google Shape;2529;p221"/>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30" name="Google Shape;2530;p221"/>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31" name="Google Shape;2531;p221"/>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532" name="Shape 2532"/>
        <p:cNvGrpSpPr/>
        <p:nvPr/>
      </p:nvGrpSpPr>
      <p:grpSpPr>
        <a:xfrm>
          <a:off x="0" y="0"/>
          <a:ext cx="0" cy="0"/>
          <a:chOff x="0" y="0"/>
          <a:chExt cx="0" cy="0"/>
        </a:xfrm>
      </p:grpSpPr>
      <p:sp>
        <p:nvSpPr>
          <p:cNvPr id="2533" name="Google Shape;2533;p222"/>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34" name="Google Shape;2534;p222"/>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35" name="Google Shape;2535;p222"/>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36" name="Google Shape;2536;p222"/>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37" name="Google Shape;2537;p2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38" name="Google Shape;2538;p2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39" name="Google Shape;2539;p2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40" name="Google Shape;2540;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41" name="Google Shape;2541;p2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42" name="Google Shape;2542;p222"/>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43" name="Google Shape;2543;p222"/>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44" name="Google Shape;2544;p222"/>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545" name="Google Shape;2545;p222"/>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546" name="Google Shape;2546;p222"/>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47" name="Google Shape;2547;p222"/>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48" name="Google Shape;2548;p222"/>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49" name="Google Shape;2549;p222"/>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50" name="Google Shape;2550;p222"/>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51" name="Google Shape;2551;p222"/>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552" name="Shape 2552"/>
        <p:cNvGrpSpPr/>
        <p:nvPr/>
      </p:nvGrpSpPr>
      <p:grpSpPr>
        <a:xfrm>
          <a:off x="0" y="0"/>
          <a:ext cx="0" cy="0"/>
          <a:chOff x="0" y="0"/>
          <a:chExt cx="0" cy="0"/>
        </a:xfrm>
      </p:grpSpPr>
      <p:sp>
        <p:nvSpPr>
          <p:cNvPr id="2553" name="Google Shape;2553;p223"/>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554" name="Google Shape;2554;p223"/>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555" name="Google Shape;2555;p22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56" name="Google Shape;2556;p2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57" name="Google Shape;2557;p2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58" name="Google Shape;2558;p2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59" name="Google Shape;2559;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60" name="Google Shape;2560;p2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61" name="Google Shape;2561;p223"/>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62" name="Google Shape;2562;p223"/>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63" name="Google Shape;2563;p223"/>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564" name="Google Shape;2564;p223"/>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565" name="Google Shape;2565;p223"/>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66" name="Google Shape;2566;p223"/>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567" name="Google Shape;2567;p223"/>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68" name="Google Shape;2568;p223"/>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569" name="Shape 2569"/>
        <p:cNvGrpSpPr/>
        <p:nvPr/>
      </p:nvGrpSpPr>
      <p:grpSpPr>
        <a:xfrm>
          <a:off x="0" y="0"/>
          <a:ext cx="0" cy="0"/>
          <a:chOff x="0" y="0"/>
          <a:chExt cx="0" cy="0"/>
        </a:xfrm>
      </p:grpSpPr>
      <p:sp>
        <p:nvSpPr>
          <p:cNvPr id="2570" name="Google Shape;2570;p2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71" name="Google Shape;2571;p2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72" name="Google Shape;2572;p2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73" name="Google Shape;2573;p2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74" name="Google Shape;2574;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75" name="Google Shape;2575;p2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76" name="Google Shape;2576;p2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77" name="Google Shape;2577;p2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78" name="Google Shape;2578;p224"/>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579" name="Google Shape;2579;p224"/>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580" name="Google Shape;2580;p224"/>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81" name="Google Shape;2581;p224"/>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582" name="Google Shape;2582;p224"/>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83" name="Google Shape;2583;p224"/>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2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240" name="Google Shape;240;p2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1" name="Google Shape;241;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42" name="Google Shape;242;p2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243" name="Google Shape;243;p2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4" name="Google Shape;244;p2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245" name="Google Shape;245;p2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584" name="Shape 2584"/>
        <p:cNvGrpSpPr/>
        <p:nvPr/>
      </p:nvGrpSpPr>
      <p:grpSpPr>
        <a:xfrm>
          <a:off x="0" y="0"/>
          <a:ext cx="0" cy="0"/>
          <a:chOff x="0" y="0"/>
          <a:chExt cx="0" cy="0"/>
        </a:xfrm>
      </p:grpSpPr>
      <p:sp>
        <p:nvSpPr>
          <p:cNvPr id="2585" name="Google Shape;2585;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86" name="Google Shape;2586;p2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87" name="Google Shape;2587;p2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8" name="Google Shape;2588;p2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89" name="Google Shape;2589;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90" name="Google Shape;2590;p2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91" name="Google Shape;2591;p2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92" name="Google Shape;2592;p22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93" name="Google Shape;2593;p22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594" name="Google Shape;2594;p225"/>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595" name="Google Shape;2595;p225"/>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596" name="Google Shape;2596;p225"/>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597" name="Google Shape;2597;p225"/>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598" name="Google Shape;2598;p225"/>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599" name="Google Shape;2599;p225"/>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600" name="Shape 2600"/>
        <p:cNvGrpSpPr/>
        <p:nvPr/>
      </p:nvGrpSpPr>
      <p:grpSpPr>
        <a:xfrm>
          <a:off x="0" y="0"/>
          <a:ext cx="0" cy="0"/>
          <a:chOff x="0" y="0"/>
          <a:chExt cx="0" cy="0"/>
        </a:xfrm>
      </p:grpSpPr>
      <p:sp>
        <p:nvSpPr>
          <p:cNvPr id="2601" name="Google Shape;2601;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02" name="Google Shape;2602;p2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03" name="Google Shape;2603;p2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04" name="Google Shape;2604;p2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05" name="Google Shape;2605;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6" name="Google Shape;2606;p2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07" name="Google Shape;2607;p2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08" name="Google Shape;2608;p22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09" name="Google Shape;2609;p226"/>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610" name="Google Shape;2610;p226"/>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2611" name="Google Shape;2611;p226"/>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612" name="Google Shape;2612;p226"/>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2613" name="Google Shape;2613;p226"/>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26"/>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26"/>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26"/>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26"/>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26"/>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26"/>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26"/>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26"/>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26"/>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26"/>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26"/>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26"/>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26"/>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26"/>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26"/>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26"/>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26"/>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26"/>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26"/>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26"/>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26"/>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26"/>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26"/>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26"/>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26"/>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26"/>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26"/>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26"/>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26"/>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26"/>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26"/>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26"/>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26"/>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26"/>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26"/>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26"/>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26"/>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26"/>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26"/>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26"/>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26"/>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26"/>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26"/>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26"/>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26"/>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26"/>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26"/>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26"/>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26"/>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26"/>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26"/>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26"/>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26"/>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26"/>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26"/>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26"/>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26"/>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26"/>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26"/>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26"/>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26"/>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26"/>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26"/>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26"/>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26"/>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26"/>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26"/>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26"/>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26"/>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26"/>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26"/>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26"/>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26"/>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26"/>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26"/>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26"/>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26"/>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26"/>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26"/>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26"/>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26"/>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26"/>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26"/>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26"/>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26"/>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26"/>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26"/>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26"/>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26"/>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26"/>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26"/>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26"/>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26"/>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26"/>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26"/>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26"/>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26"/>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26"/>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26"/>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26"/>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26"/>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26"/>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26"/>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26"/>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26"/>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26"/>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26"/>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26"/>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26"/>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26"/>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26"/>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26"/>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26"/>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26"/>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26"/>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26"/>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26"/>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26"/>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26"/>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26"/>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26"/>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26"/>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26"/>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26"/>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26"/>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26"/>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26"/>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26"/>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26"/>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26"/>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26"/>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26"/>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26"/>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26"/>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26"/>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26"/>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26"/>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26"/>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26"/>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26"/>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26"/>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26"/>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26"/>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26"/>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26"/>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26"/>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26"/>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26"/>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26"/>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26"/>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26"/>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26"/>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26"/>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26"/>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26"/>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26"/>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26"/>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26"/>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26"/>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26"/>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26"/>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26"/>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26"/>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26"/>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26"/>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26"/>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26"/>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26"/>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26"/>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26"/>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26"/>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26"/>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26"/>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26"/>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26"/>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26"/>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26"/>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26"/>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26"/>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26"/>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26"/>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26"/>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26"/>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26"/>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26"/>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26"/>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26"/>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26"/>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26"/>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26"/>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26"/>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26"/>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26"/>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26"/>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26"/>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26"/>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26"/>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26"/>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26"/>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813" name="Shape 2813"/>
        <p:cNvGrpSpPr/>
        <p:nvPr/>
      </p:nvGrpSpPr>
      <p:grpSpPr>
        <a:xfrm>
          <a:off x="0" y="0"/>
          <a:ext cx="0" cy="0"/>
          <a:chOff x="0" y="0"/>
          <a:chExt cx="0" cy="0"/>
        </a:xfrm>
      </p:grpSpPr>
      <p:sp>
        <p:nvSpPr>
          <p:cNvPr id="2814" name="Google Shape;2814;p2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15" name="Google Shape;2815;p2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16" name="Google Shape;2816;p2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17" name="Google Shape;2817;p2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18" name="Google Shape;2818;p2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19" name="Google Shape;2819;p2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20" name="Google Shape;2820;p2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21" name="Google Shape;2821;p2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22" name="Google Shape;2822;p227"/>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823" name="Google Shape;2823;p227"/>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824" name="Google Shape;2824;p227"/>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25" name="Google Shape;2825;p227"/>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26" name="Google Shape;2826;p227"/>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27" name="Google Shape;2827;p227"/>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28" name="Google Shape;2828;p227"/>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29" name="Google Shape;2829;p227"/>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830" name="Google Shape;2830;p227"/>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831" name="Google Shape;2831;p227"/>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832" name="Google Shape;2832;p227"/>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833" name="Shape 2833"/>
        <p:cNvGrpSpPr/>
        <p:nvPr/>
      </p:nvGrpSpPr>
      <p:grpSpPr>
        <a:xfrm>
          <a:off x="0" y="0"/>
          <a:ext cx="0" cy="0"/>
          <a:chOff x="0" y="0"/>
          <a:chExt cx="0" cy="0"/>
        </a:xfrm>
      </p:grpSpPr>
      <p:sp>
        <p:nvSpPr>
          <p:cNvPr id="2834" name="Google Shape;2834;p2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35" name="Google Shape;2835;p2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36" name="Google Shape;2836;p2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37" name="Google Shape;2837;p2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38" name="Google Shape;2838;p2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39" name="Google Shape;2839;p2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40" name="Google Shape;2840;p2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41" name="Google Shape;2841;p2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42" name="Google Shape;2842;p228"/>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843" name="Google Shape;2843;p228"/>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44" name="Google Shape;2844;p228"/>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845" name="Google Shape;2845;p228"/>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46" name="Google Shape;2846;p228"/>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847" name="Google Shape;2847;p228"/>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2848" name="Google Shape;2848;p228"/>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849" name="Shape 2849"/>
        <p:cNvGrpSpPr/>
        <p:nvPr/>
      </p:nvGrpSpPr>
      <p:grpSpPr>
        <a:xfrm>
          <a:off x="0" y="0"/>
          <a:ext cx="0" cy="0"/>
          <a:chOff x="0" y="0"/>
          <a:chExt cx="0" cy="0"/>
        </a:xfrm>
      </p:grpSpPr>
      <p:sp>
        <p:nvSpPr>
          <p:cNvPr id="2850" name="Google Shape;2850;p2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851" name="Google Shape;2851;p2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52" name="Google Shape;2852;p2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53" name="Google Shape;2853;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54" name="Google Shape;2854;p2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55" name="Google Shape;2855;p22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56" name="Google Shape;2856;p229"/>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857" name="Google Shape;2857;p229"/>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858" name="Google Shape;2858;p229"/>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859" name="Shape 2859"/>
        <p:cNvGrpSpPr/>
        <p:nvPr/>
      </p:nvGrpSpPr>
      <p:grpSpPr>
        <a:xfrm>
          <a:off x="0" y="0"/>
          <a:ext cx="0" cy="0"/>
          <a:chOff x="0" y="0"/>
          <a:chExt cx="0" cy="0"/>
        </a:xfrm>
      </p:grpSpPr>
      <p:sp>
        <p:nvSpPr>
          <p:cNvPr id="2860" name="Google Shape;2860;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61" name="Google Shape;2861;p2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62" name="Google Shape;2862;p2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63" name="Google Shape;2863;p2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64" name="Google Shape;2864;p2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65" name="Google Shape;2865;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66" name="Google Shape;2866;p2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67" name="Google Shape;2867;p2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68" name="Google Shape;2868;p230"/>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69" name="Google Shape;2869;p230"/>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70" name="Google Shape;2870;p230"/>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71" name="Google Shape;2871;p230"/>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72" name="Google Shape;2872;p230"/>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73" name="Google Shape;2873;p230"/>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74" name="Google Shape;2874;p230"/>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875" name="Google Shape;2875;p230"/>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876" name="Shape 2876"/>
        <p:cNvGrpSpPr/>
        <p:nvPr/>
      </p:nvGrpSpPr>
      <p:grpSpPr>
        <a:xfrm>
          <a:off x="0" y="0"/>
          <a:ext cx="0" cy="0"/>
          <a:chOff x="0" y="0"/>
          <a:chExt cx="0" cy="0"/>
        </a:xfrm>
      </p:grpSpPr>
      <p:sp>
        <p:nvSpPr>
          <p:cNvPr id="2877" name="Google Shape;2877;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78" name="Google Shape;2878;p2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79" name="Google Shape;2879;p2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80" name="Google Shape;2880;p2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81" name="Google Shape;2881;p2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82" name="Google Shape;2882;p2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83" name="Google Shape;2883;p2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84" name="Google Shape;2884;p2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85" name="Google Shape;2885;p231"/>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886" name="Google Shape;2886;p231"/>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887" name="Google Shape;2887;p231"/>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888" name="Google Shape;2888;p231"/>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889" name="Google Shape;2889;p231"/>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0" name="Google Shape;2890;p231"/>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891" name="Google Shape;2891;p231"/>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2" name="Google Shape;2892;p231"/>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893" name="Google Shape;2893;p231"/>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4" name="Google Shape;2894;p231"/>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895" name="Google Shape;2895;p231"/>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896" name="Shape 2896"/>
        <p:cNvGrpSpPr/>
        <p:nvPr/>
      </p:nvGrpSpPr>
      <p:grpSpPr>
        <a:xfrm>
          <a:off x="0" y="0"/>
          <a:ext cx="0" cy="0"/>
          <a:chOff x="0" y="0"/>
          <a:chExt cx="0" cy="0"/>
        </a:xfrm>
      </p:grpSpPr>
      <p:sp>
        <p:nvSpPr>
          <p:cNvPr id="2897" name="Google Shape;2897;p232"/>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898" name="Google Shape;2898;p232"/>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899" name="Google Shape;2899;p23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900" name="Google Shape;2900;p2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01" name="Google Shape;2901;p2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02" name="Google Shape;2902;p2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03" name="Google Shape;2903;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04" name="Google Shape;2904;p23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05" name="Google Shape;2905;p232"/>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06" name="Google Shape;2906;p232"/>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07" name="Google Shape;2907;p232"/>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08" name="Google Shape;2908;p232"/>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09" name="Google Shape;2909;p232"/>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10" name="Google Shape;2910;p232"/>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911" name="Shape 2911"/>
        <p:cNvGrpSpPr/>
        <p:nvPr/>
      </p:nvGrpSpPr>
      <p:grpSpPr>
        <a:xfrm>
          <a:off x="0" y="0"/>
          <a:ext cx="0" cy="0"/>
          <a:chOff x="0" y="0"/>
          <a:chExt cx="0" cy="0"/>
        </a:xfrm>
      </p:grpSpPr>
      <p:sp>
        <p:nvSpPr>
          <p:cNvPr id="2912" name="Google Shape;2912;p2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13" name="Google Shape;2913;p23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14" name="Google Shape;2914;p2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15" name="Google Shape;2915;p2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16" name="Google Shape;2916;p2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17" name="Google Shape;2917;p2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18" name="Google Shape;2918;p2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19" name="Google Shape;2919;p2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20" name="Google Shape;2920;p233"/>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921" name="Google Shape;2921;p233"/>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922" name="Google Shape;2922;p233"/>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23" name="Google Shape;2923;p233"/>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24" name="Google Shape;2924;p233"/>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25" name="Google Shape;2925;p233"/>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26" name="Google Shape;2926;p233"/>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27" name="Google Shape;2927;p233"/>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928" name="Shape 2928"/>
        <p:cNvGrpSpPr/>
        <p:nvPr/>
      </p:nvGrpSpPr>
      <p:grpSpPr>
        <a:xfrm>
          <a:off x="0" y="0"/>
          <a:ext cx="0" cy="0"/>
          <a:chOff x="0" y="0"/>
          <a:chExt cx="0" cy="0"/>
        </a:xfrm>
      </p:grpSpPr>
      <p:sp>
        <p:nvSpPr>
          <p:cNvPr id="2929" name="Google Shape;2929;p2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30" name="Google Shape;2930;p2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31" name="Google Shape;2931;p2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32" name="Google Shape;2932;p2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33" name="Google Shape;2933;p2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34" name="Google Shape;2934;p2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35" name="Google Shape;2935;p2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36" name="Google Shape;2936;p2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37" name="Google Shape;2937;p234"/>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246" name="Shape 246"/>
        <p:cNvGrpSpPr/>
        <p:nvPr/>
      </p:nvGrpSpPr>
      <p:grpSpPr>
        <a:xfrm>
          <a:off x="0" y="0"/>
          <a:ext cx="0" cy="0"/>
          <a:chOff x="0" y="0"/>
          <a:chExt cx="0" cy="0"/>
        </a:xfrm>
      </p:grpSpPr>
      <p:sp>
        <p:nvSpPr>
          <p:cNvPr id="247" name="Google Shape;247;p24"/>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938" name="Shape 2938"/>
        <p:cNvGrpSpPr/>
        <p:nvPr/>
      </p:nvGrpSpPr>
      <p:grpSpPr>
        <a:xfrm>
          <a:off x="0" y="0"/>
          <a:ext cx="0" cy="0"/>
          <a:chOff x="0" y="0"/>
          <a:chExt cx="0" cy="0"/>
        </a:xfrm>
      </p:grpSpPr>
      <p:sp>
        <p:nvSpPr>
          <p:cNvPr id="2939" name="Google Shape;2939;p2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40" name="Google Shape;2940;p23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41" name="Google Shape;2941;p2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42" name="Google Shape;2942;p2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43" name="Google Shape;2943;p2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44" name="Google Shape;2944;p2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45" name="Google Shape;2945;p23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46" name="Google Shape;2946;p235"/>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47" name="Google Shape;2947;p235"/>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948" name="Shape 2948"/>
        <p:cNvGrpSpPr/>
        <p:nvPr/>
      </p:nvGrpSpPr>
      <p:grpSpPr>
        <a:xfrm>
          <a:off x="0" y="0"/>
          <a:ext cx="0" cy="0"/>
          <a:chOff x="0" y="0"/>
          <a:chExt cx="0" cy="0"/>
        </a:xfrm>
      </p:grpSpPr>
      <p:sp>
        <p:nvSpPr>
          <p:cNvPr id="2949" name="Google Shape;2949;p236"/>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950" name="Google Shape;2950;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951" name="Google Shape;2951;p2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52" name="Google Shape;2952;p2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53" name="Google Shape;2953;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54" name="Google Shape;2954;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55" name="Google Shape;2955;p2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956" name="Shape 2956"/>
        <p:cNvGrpSpPr/>
        <p:nvPr/>
      </p:nvGrpSpPr>
      <p:grpSpPr>
        <a:xfrm>
          <a:off x="0" y="0"/>
          <a:ext cx="0" cy="0"/>
          <a:chOff x="0" y="0"/>
          <a:chExt cx="0" cy="0"/>
        </a:xfrm>
      </p:grpSpPr>
      <p:sp>
        <p:nvSpPr>
          <p:cNvPr id="2957" name="Google Shape;2957;p237"/>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2958" name="Google Shape;2958;p2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59" name="Google Shape;2959;p2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960" name="Google Shape;2960;p23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961" name="Google Shape;2961;p23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962" name="Google Shape;2962;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63" name="Google Shape;2963;p23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2964" name="Google Shape;2964;p237"/>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965" name="Google Shape;2965;p237"/>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966" name="Google Shape;2966;p237"/>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967" name="Shape 2967"/>
        <p:cNvGrpSpPr/>
        <p:nvPr/>
      </p:nvGrpSpPr>
      <p:grpSpPr>
        <a:xfrm>
          <a:off x="0" y="0"/>
          <a:ext cx="0" cy="0"/>
          <a:chOff x="0" y="0"/>
          <a:chExt cx="0" cy="0"/>
        </a:xfrm>
      </p:grpSpPr>
      <p:sp>
        <p:nvSpPr>
          <p:cNvPr id="2968" name="Google Shape;2968;p23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2969" name="Google Shape;2969;p2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70" name="Google Shape;2970;p2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971" name="Google Shape;2971;p2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72" name="Google Shape;2972;p2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3" name="Google Shape;2973;p2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74" name="Google Shape;2974;p2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75" name="Google Shape;2975;p23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976" name="Google Shape;2976;p23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977" name="Google Shape;2977;p23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978" name="Shape 2978"/>
        <p:cNvGrpSpPr/>
        <p:nvPr/>
      </p:nvGrpSpPr>
      <p:grpSpPr>
        <a:xfrm>
          <a:off x="0" y="0"/>
          <a:ext cx="0" cy="0"/>
          <a:chOff x="0" y="0"/>
          <a:chExt cx="0" cy="0"/>
        </a:xfrm>
      </p:grpSpPr>
      <p:sp>
        <p:nvSpPr>
          <p:cNvPr id="2979" name="Google Shape;2979;p23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980" name="Google Shape;2980;p2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81" name="Google Shape;2981;p2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82" name="Google Shape;2982;p2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83" name="Google Shape;2983;p2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84" name="Google Shape;2984;p2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5" name="Google Shape;2985;p23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2986" name="Shape 2986"/>
        <p:cNvGrpSpPr/>
        <p:nvPr/>
      </p:nvGrpSpPr>
      <p:grpSpPr>
        <a:xfrm>
          <a:off x="0" y="0"/>
          <a:ext cx="0" cy="0"/>
          <a:chOff x="0" y="0"/>
          <a:chExt cx="0" cy="0"/>
        </a:xfrm>
      </p:grpSpPr>
      <p:sp>
        <p:nvSpPr>
          <p:cNvPr id="2987" name="Google Shape;2987;p24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988" name="Google Shape;2988;p2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89" name="Google Shape;2989;p2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90" name="Google Shape;2990;p2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91" name="Google Shape;2991;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92" name="Google Shape;2992;p2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3" name="Google Shape;2993;p24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2994" name="Shape 2994"/>
        <p:cNvGrpSpPr/>
        <p:nvPr/>
      </p:nvGrpSpPr>
      <p:grpSpPr>
        <a:xfrm>
          <a:off x="0" y="0"/>
          <a:ext cx="0" cy="0"/>
          <a:chOff x="0" y="0"/>
          <a:chExt cx="0" cy="0"/>
        </a:xfrm>
      </p:grpSpPr>
      <p:sp>
        <p:nvSpPr>
          <p:cNvPr id="2995" name="Google Shape;2995;p24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996" name="Google Shape;2996;p2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97" name="Google Shape;2997;p2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98" name="Google Shape;2998;p2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99" name="Google Shape;2999;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00" name="Google Shape;3000;p2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01" name="Google Shape;3001;p24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006" name="Shape 3006"/>
        <p:cNvGrpSpPr/>
        <p:nvPr/>
      </p:nvGrpSpPr>
      <p:grpSpPr>
        <a:xfrm>
          <a:off x="0" y="0"/>
          <a:ext cx="0" cy="0"/>
          <a:chOff x="0" y="0"/>
          <a:chExt cx="0" cy="0"/>
        </a:xfrm>
      </p:grpSpPr>
      <p:sp>
        <p:nvSpPr>
          <p:cNvPr id="3007" name="Google Shape;3007;p24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4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009" name="Google Shape;3009;p243"/>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010" name="Google Shape;3010;p24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11" name="Google Shape;3011;p24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012" name="Google Shape;3012;p2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13" name="Google Shape;3013;p24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14" name="Google Shape;3014;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015" name="Shape 3015"/>
        <p:cNvGrpSpPr/>
        <p:nvPr/>
      </p:nvGrpSpPr>
      <p:grpSpPr>
        <a:xfrm>
          <a:off x="0" y="0"/>
          <a:ext cx="0" cy="0"/>
          <a:chOff x="0" y="0"/>
          <a:chExt cx="0" cy="0"/>
        </a:xfrm>
      </p:grpSpPr>
      <p:sp>
        <p:nvSpPr>
          <p:cNvPr id="3016" name="Google Shape;3016;p24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4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018" name="Google Shape;3018;p24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019" name="Google Shape;3019;p244"/>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020" name="Google Shape;3020;p244"/>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021" name="Google Shape;3021;p244"/>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022" name="Google Shape;3022;p24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023" name="Google Shape;3023;p244"/>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3024" name="Google Shape;3024;p24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025" name="Google Shape;3025;p244"/>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026" name="Google Shape;3026;p244"/>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027" name="Google Shape;3027;p244"/>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028" name="Google Shape;3028;p244"/>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029" name="Google Shape;3029;p244"/>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030" name="Google Shape;3030;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031" name="Shape 3031"/>
        <p:cNvGrpSpPr/>
        <p:nvPr/>
      </p:nvGrpSpPr>
      <p:grpSpPr>
        <a:xfrm>
          <a:off x="0" y="0"/>
          <a:ext cx="0" cy="0"/>
          <a:chOff x="0" y="0"/>
          <a:chExt cx="0" cy="0"/>
        </a:xfrm>
      </p:grpSpPr>
      <p:sp>
        <p:nvSpPr>
          <p:cNvPr id="3032" name="Google Shape;3032;p24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4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034" name="Google Shape;3034;p245"/>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035" name="Google Shape;3035;p245"/>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36" name="Google Shape;3036;p245"/>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037" name="Google Shape;3037;p24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38" name="Google Shape;3038;p2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39" name="Google Shape;3039;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250" name="Google Shape;250;p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1" name="Google Shape;251;p2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2" name="Google Shape;252;p2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253" name="Google Shape;253;p25"/>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254" name="Google Shape;254;p2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55" name="Google Shape;255;p2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040" name="Shape 3040"/>
        <p:cNvGrpSpPr/>
        <p:nvPr/>
      </p:nvGrpSpPr>
      <p:grpSpPr>
        <a:xfrm>
          <a:off x="0" y="0"/>
          <a:ext cx="0" cy="0"/>
          <a:chOff x="0" y="0"/>
          <a:chExt cx="0" cy="0"/>
        </a:xfrm>
      </p:grpSpPr>
      <p:sp>
        <p:nvSpPr>
          <p:cNvPr id="3041" name="Google Shape;3041;p24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4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043" name="Google Shape;3043;p246"/>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044" name="Google Shape;3044;p246"/>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045" name="Google Shape;3045;p246"/>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046" name="Google Shape;3046;p246"/>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047" name="Google Shape;3047;p246"/>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048" name="Google Shape;3048;p246"/>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049" name="Google Shape;3049;p246"/>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050" name="Google Shape;3050;p2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51" name="Google Shape;3051;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52" name="Google Shape;3052;p246"/>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053" name="Google Shape;3053;p246"/>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054" name="Google Shape;3054;p246"/>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055" name="Google Shape;3055;p246"/>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056" name="Shape 3056"/>
        <p:cNvGrpSpPr/>
        <p:nvPr/>
      </p:nvGrpSpPr>
      <p:grpSpPr>
        <a:xfrm>
          <a:off x="0" y="0"/>
          <a:ext cx="0" cy="0"/>
          <a:chOff x="0" y="0"/>
          <a:chExt cx="0" cy="0"/>
        </a:xfrm>
      </p:grpSpPr>
      <p:sp>
        <p:nvSpPr>
          <p:cNvPr id="3057" name="Google Shape;3057;p24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8" name="Google Shape;3058;p24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59" name="Google Shape;3059;p24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60" name="Google Shape;3060;p24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3061" name="Google Shape;3061;p247"/>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3062" name="Google Shape;3062;p24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3063" name="Google Shape;3063;p24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064" name="Google Shape;3064;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065" name="Shape 3065"/>
        <p:cNvGrpSpPr/>
        <p:nvPr/>
      </p:nvGrpSpPr>
      <p:grpSpPr>
        <a:xfrm>
          <a:off x="0" y="0"/>
          <a:ext cx="0" cy="0"/>
          <a:chOff x="0" y="0"/>
          <a:chExt cx="0" cy="0"/>
        </a:xfrm>
      </p:grpSpPr>
      <p:sp>
        <p:nvSpPr>
          <p:cNvPr id="3066" name="Google Shape;3066;p24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7" name="Google Shape;3067;p24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68" name="Google Shape;3068;p24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69" name="Google Shape;3069;p24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3070" name="Google Shape;3070;p24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071" name="Google Shape;3071;p24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3072" name="Google Shape;3072;p248"/>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3073" name="Google Shape;3073;p248"/>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3074" name="Google Shape;3074;p248"/>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075" name="Google Shape;3075;p248"/>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3076" name="Google Shape;3076;p248"/>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3077" name="Google Shape;3077;p248"/>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3078" name="Google Shape;3078;p24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079" name="Google Shape;3079;p248"/>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3080" name="Google Shape;3080;p2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081" name="Shape 3081"/>
        <p:cNvGrpSpPr/>
        <p:nvPr/>
      </p:nvGrpSpPr>
      <p:grpSpPr>
        <a:xfrm>
          <a:off x="0" y="0"/>
          <a:ext cx="0" cy="0"/>
          <a:chOff x="0" y="0"/>
          <a:chExt cx="0" cy="0"/>
        </a:xfrm>
      </p:grpSpPr>
      <p:sp>
        <p:nvSpPr>
          <p:cNvPr id="3082" name="Google Shape;3082;p24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3083" name="Google Shape;3083;p2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084" name="Google Shape;3084;p2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85" name="Google Shape;3085;p2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086" name="Google Shape;3086;p24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3087" name="Google Shape;3087;p2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088" name="Google Shape;3088;p2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089" name="Shape 3089"/>
        <p:cNvGrpSpPr/>
        <p:nvPr/>
      </p:nvGrpSpPr>
      <p:grpSpPr>
        <a:xfrm>
          <a:off x="0" y="0"/>
          <a:ext cx="0" cy="0"/>
          <a:chOff x="0" y="0"/>
          <a:chExt cx="0" cy="0"/>
        </a:xfrm>
      </p:grpSpPr>
      <p:sp>
        <p:nvSpPr>
          <p:cNvPr id="3090" name="Google Shape;3090;p25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091" name="Google Shape;3091;p2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092" name="Google Shape;3092;p2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93" name="Google Shape;3093;p2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094" name="Google Shape;3094;p25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3095" name="Google Shape;3095;p25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096" name="Google Shape;3096;p2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097" name="Shape 3097"/>
        <p:cNvGrpSpPr/>
        <p:nvPr/>
      </p:nvGrpSpPr>
      <p:grpSpPr>
        <a:xfrm>
          <a:off x="0" y="0"/>
          <a:ext cx="0" cy="0"/>
          <a:chOff x="0" y="0"/>
          <a:chExt cx="0" cy="0"/>
        </a:xfrm>
      </p:grpSpPr>
      <p:sp>
        <p:nvSpPr>
          <p:cNvPr id="3098" name="Google Shape;3098;p25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099" name="Google Shape;3099;p25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100" name="Google Shape;3100;p2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01" name="Google Shape;3101;p2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102" name="Google Shape;3102;p25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3103" name="Google Shape;3103;p25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04" name="Google Shape;3104;p251"/>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3105" name="Google Shape;3105;p2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06" name="Shape 3106"/>
        <p:cNvGrpSpPr/>
        <p:nvPr/>
      </p:nvGrpSpPr>
      <p:grpSpPr>
        <a:xfrm>
          <a:off x="0" y="0"/>
          <a:ext cx="0" cy="0"/>
          <a:chOff x="0" y="0"/>
          <a:chExt cx="0" cy="0"/>
        </a:xfrm>
      </p:grpSpPr>
      <p:sp>
        <p:nvSpPr>
          <p:cNvPr id="3107" name="Google Shape;3107;p25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3108" name="Google Shape;3108;p2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09" name="Google Shape;3109;p25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110" name="Google Shape;3110;p25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111" name="Google Shape;3111;p25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112" name="Google Shape;3112;p2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113" name="Shape 3113"/>
        <p:cNvGrpSpPr/>
        <p:nvPr/>
      </p:nvGrpSpPr>
      <p:grpSpPr>
        <a:xfrm>
          <a:off x="0" y="0"/>
          <a:ext cx="0" cy="0"/>
          <a:chOff x="0" y="0"/>
          <a:chExt cx="0" cy="0"/>
        </a:xfrm>
      </p:grpSpPr>
      <p:sp>
        <p:nvSpPr>
          <p:cNvPr id="3114" name="Google Shape;3114;p25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115" name="Google Shape;3115;p25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3116" name="Google Shape;3116;p25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117" name="Google Shape;3117;p25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118" name="Google Shape;3118;p253"/>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119" name="Google Shape;3119;p2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120" name="Google Shape;3120;p2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121" name="Shape 3121"/>
        <p:cNvGrpSpPr/>
        <p:nvPr/>
      </p:nvGrpSpPr>
      <p:grpSpPr>
        <a:xfrm>
          <a:off x="0" y="0"/>
          <a:ext cx="0" cy="0"/>
          <a:chOff x="0" y="0"/>
          <a:chExt cx="0" cy="0"/>
        </a:xfrm>
      </p:grpSpPr>
      <p:sp>
        <p:nvSpPr>
          <p:cNvPr id="3122" name="Google Shape;3122;p254"/>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123" name="Google Shape;3123;p25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124" name="Google Shape;3124;p25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125" name="Google Shape;3125;p25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126" name="Google Shape;3126;p2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127" name="Shape 3127"/>
        <p:cNvGrpSpPr/>
        <p:nvPr/>
      </p:nvGrpSpPr>
      <p:grpSpPr>
        <a:xfrm>
          <a:off x="0" y="0"/>
          <a:ext cx="0" cy="0"/>
          <a:chOff x="0" y="0"/>
          <a:chExt cx="0" cy="0"/>
        </a:xfrm>
      </p:grpSpPr>
      <p:sp>
        <p:nvSpPr>
          <p:cNvPr id="3128" name="Google Shape;3128;p2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29" name="Google Shape;3129;p25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30" name="Google Shape;3130;p2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31" name="Google Shape;3131;p2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32" name="Google Shape;3132;p2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3" name="Google Shape;3133;p2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4" name="Google Shape;3134;p25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35" name="Google Shape;3135;p25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256" name="Shape 256"/>
        <p:cNvGrpSpPr/>
        <p:nvPr/>
      </p:nvGrpSpPr>
      <p:grpSpPr>
        <a:xfrm>
          <a:off x="0" y="0"/>
          <a:ext cx="0" cy="0"/>
          <a:chOff x="0" y="0"/>
          <a:chExt cx="0" cy="0"/>
        </a:xfrm>
      </p:grpSpPr>
      <p:sp>
        <p:nvSpPr>
          <p:cNvPr id="257" name="Google Shape;257;p26"/>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258" name="Google Shape;258;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9" name="Google Shape;259;p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60" name="Google Shape;260;p2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61" name="Google Shape;261;p26"/>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62" name="Google Shape;262;p26"/>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263" name="Google Shape;263;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264" name="Google Shape;264;p26"/>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265" name="Google Shape;265;p26"/>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136" name="Shape 3136"/>
        <p:cNvGrpSpPr/>
        <p:nvPr/>
      </p:nvGrpSpPr>
      <p:grpSpPr>
        <a:xfrm>
          <a:off x="0" y="0"/>
          <a:ext cx="0" cy="0"/>
          <a:chOff x="0" y="0"/>
          <a:chExt cx="0" cy="0"/>
        </a:xfrm>
      </p:grpSpPr>
      <p:sp>
        <p:nvSpPr>
          <p:cNvPr id="3137" name="Google Shape;3137;p2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38" name="Google Shape;3138;p2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39" name="Google Shape;3139;p2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40" name="Google Shape;3140;p2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41" name="Google Shape;3141;p2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42" name="Google Shape;3142;p2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3" name="Google Shape;3143;p25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44" name="Google Shape;3144;p25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45" name="Google Shape;3145;p256"/>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56"/>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56"/>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5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5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56"/>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151" name="Google Shape;3151;p256"/>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152" name="Google Shape;3152;p256"/>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153" name="Shape 3153"/>
        <p:cNvGrpSpPr/>
        <p:nvPr/>
      </p:nvGrpSpPr>
      <p:grpSpPr>
        <a:xfrm>
          <a:off x="0" y="0"/>
          <a:ext cx="0" cy="0"/>
          <a:chOff x="0" y="0"/>
          <a:chExt cx="0" cy="0"/>
        </a:xfrm>
      </p:grpSpPr>
      <p:sp>
        <p:nvSpPr>
          <p:cNvPr id="3154" name="Google Shape;3154;p2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55" name="Google Shape;3155;p25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56" name="Google Shape;3156;p2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57" name="Google Shape;3157;p2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58" name="Google Shape;3158;p2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59" name="Google Shape;3159;p2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60" name="Google Shape;3160;p25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61" name="Google Shape;3161;p25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2" name="Google Shape;3162;p25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5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57"/>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57"/>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57"/>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167" name="Google Shape;3167;p257"/>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168" name="Shape 3168"/>
        <p:cNvGrpSpPr/>
        <p:nvPr/>
      </p:nvGrpSpPr>
      <p:grpSpPr>
        <a:xfrm>
          <a:off x="0" y="0"/>
          <a:ext cx="0" cy="0"/>
          <a:chOff x="0" y="0"/>
          <a:chExt cx="0" cy="0"/>
        </a:xfrm>
      </p:grpSpPr>
      <p:sp>
        <p:nvSpPr>
          <p:cNvPr id="3169" name="Google Shape;3169;p2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70" name="Google Shape;3170;p258"/>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71" name="Google Shape;3171;p2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72" name="Google Shape;3172;p2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73" name="Google Shape;3173;p2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74" name="Google Shape;3174;p2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75" name="Google Shape;3175;p258"/>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76" name="Google Shape;3176;p2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177" name="Google Shape;3177;p258"/>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3178" name="Google Shape;3178;p258"/>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179" name="Google Shape;3179;p258"/>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180" name="Google Shape;3180;p258"/>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181" name="Shape 3181"/>
        <p:cNvGrpSpPr/>
        <p:nvPr/>
      </p:nvGrpSpPr>
      <p:grpSpPr>
        <a:xfrm>
          <a:off x="0" y="0"/>
          <a:ext cx="0" cy="0"/>
          <a:chOff x="0" y="0"/>
          <a:chExt cx="0" cy="0"/>
        </a:xfrm>
      </p:grpSpPr>
      <p:sp>
        <p:nvSpPr>
          <p:cNvPr id="3182" name="Google Shape;3182;p2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183" name="Google Shape;3183;p2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84" name="Google Shape;3184;p2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85" name="Google Shape;3185;p2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86" name="Google Shape;3186;p2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87" name="Google Shape;3187;p25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188" name="Shape 3188"/>
        <p:cNvGrpSpPr/>
        <p:nvPr/>
      </p:nvGrpSpPr>
      <p:grpSpPr>
        <a:xfrm>
          <a:off x="0" y="0"/>
          <a:ext cx="0" cy="0"/>
          <a:chOff x="0" y="0"/>
          <a:chExt cx="0" cy="0"/>
        </a:xfrm>
      </p:grpSpPr>
      <p:sp>
        <p:nvSpPr>
          <p:cNvPr id="3189" name="Google Shape;3189;p2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190" name="Google Shape;3190;p2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91" name="Google Shape;3191;p2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92" name="Google Shape;3192;p2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93" name="Google Shape;3193;p2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94" name="Google Shape;3194;p2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95" name="Google Shape;3195;p26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96" name="Google Shape;3196;p2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97" name="Google Shape;3197;p260"/>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198" name="Shape 3198"/>
        <p:cNvGrpSpPr/>
        <p:nvPr/>
      </p:nvGrpSpPr>
      <p:grpSpPr>
        <a:xfrm>
          <a:off x="0" y="0"/>
          <a:ext cx="0" cy="0"/>
          <a:chOff x="0" y="0"/>
          <a:chExt cx="0" cy="0"/>
        </a:xfrm>
      </p:grpSpPr>
      <p:sp>
        <p:nvSpPr>
          <p:cNvPr id="3199" name="Google Shape;3199;p2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00" name="Google Shape;3200;p2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01" name="Google Shape;3201;p2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02" name="Google Shape;3202;p2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03" name="Google Shape;3203;p2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04" name="Google Shape;3204;p2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05" name="Google Shape;3205;p2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06" name="Google Shape;3206;p261"/>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207" name="Shape 3207"/>
        <p:cNvGrpSpPr/>
        <p:nvPr/>
      </p:nvGrpSpPr>
      <p:grpSpPr>
        <a:xfrm>
          <a:off x="0" y="0"/>
          <a:ext cx="0" cy="0"/>
          <a:chOff x="0" y="0"/>
          <a:chExt cx="0" cy="0"/>
        </a:xfrm>
      </p:grpSpPr>
      <p:sp>
        <p:nvSpPr>
          <p:cNvPr id="3208" name="Google Shape;3208;p2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209" name="Google Shape;3209;p2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0" name="Google Shape;3210;p2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11" name="Google Shape;3211;p2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12" name="Google Shape;3212;p2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13" name="Google Shape;3213;p26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14" name="Google Shape;3214;p262"/>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215" name="Shape 3215"/>
        <p:cNvGrpSpPr/>
        <p:nvPr/>
      </p:nvGrpSpPr>
      <p:grpSpPr>
        <a:xfrm>
          <a:off x="0" y="0"/>
          <a:ext cx="0" cy="0"/>
          <a:chOff x="0" y="0"/>
          <a:chExt cx="0" cy="0"/>
        </a:xfrm>
      </p:grpSpPr>
      <p:sp>
        <p:nvSpPr>
          <p:cNvPr id="3216" name="Google Shape;3216;p2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17" name="Google Shape;3217;p2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18" name="Google Shape;3218;p2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9" name="Google Shape;3219;p2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20" name="Google Shape;3220;p2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21" name="Google Shape;3221;p2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22" name="Google Shape;3222;p2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23" name="Google Shape;3223;p2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24" name="Google Shape;3224;p263"/>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3225" name="Google Shape;3225;p263"/>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226" name="Shape 3226"/>
        <p:cNvGrpSpPr/>
        <p:nvPr/>
      </p:nvGrpSpPr>
      <p:grpSpPr>
        <a:xfrm>
          <a:off x="0" y="0"/>
          <a:ext cx="0" cy="0"/>
          <a:chOff x="0" y="0"/>
          <a:chExt cx="0" cy="0"/>
        </a:xfrm>
      </p:grpSpPr>
      <p:sp>
        <p:nvSpPr>
          <p:cNvPr id="3227" name="Google Shape;3227;p2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228" name="Google Shape;3228;p2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29" name="Google Shape;3229;p2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30" name="Google Shape;3230;p2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31" name="Google Shape;3231;p2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32" name="Google Shape;3232;p2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233" name="Google Shape;3233;p264"/>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234" name="Google Shape;3234;p264"/>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35" name="Google Shape;3235;p264"/>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3236" name="Google Shape;3236;p264"/>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237" name="Shape 3237"/>
        <p:cNvGrpSpPr/>
        <p:nvPr/>
      </p:nvGrpSpPr>
      <p:grpSpPr>
        <a:xfrm>
          <a:off x="0" y="0"/>
          <a:ext cx="0" cy="0"/>
          <a:chOff x="0" y="0"/>
          <a:chExt cx="0" cy="0"/>
        </a:xfrm>
      </p:grpSpPr>
      <p:sp>
        <p:nvSpPr>
          <p:cNvPr id="3238" name="Google Shape;3238;p2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39" name="Google Shape;3239;p2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40" name="Google Shape;3240;p2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41" name="Google Shape;3241;p2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42" name="Google Shape;3242;p2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43" name="Google Shape;3243;p2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44" name="Google Shape;3244;p2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45" name="Google Shape;3245;p2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46" name="Google Shape;3246;p265"/>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247" name="Google Shape;3247;p265"/>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248" name="Google Shape;3248;p265"/>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249" name="Google Shape;3249;p265"/>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250" name="Google Shape;3250;p265"/>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251" name="Google Shape;3251;p265"/>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266" name="Shape 266"/>
        <p:cNvGrpSpPr/>
        <p:nvPr/>
      </p:nvGrpSpPr>
      <p:grpSpPr>
        <a:xfrm>
          <a:off x="0" y="0"/>
          <a:ext cx="0" cy="0"/>
          <a:chOff x="0" y="0"/>
          <a:chExt cx="0" cy="0"/>
        </a:xfrm>
      </p:grpSpPr>
      <p:sp>
        <p:nvSpPr>
          <p:cNvPr id="267" name="Google Shape;267;p2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8" name="Google Shape;268;p2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269" name="Google Shape;269;p27"/>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252" name="Shape 3252"/>
        <p:cNvGrpSpPr/>
        <p:nvPr/>
      </p:nvGrpSpPr>
      <p:grpSpPr>
        <a:xfrm>
          <a:off x="0" y="0"/>
          <a:ext cx="0" cy="0"/>
          <a:chOff x="0" y="0"/>
          <a:chExt cx="0" cy="0"/>
        </a:xfrm>
      </p:grpSpPr>
      <p:sp>
        <p:nvSpPr>
          <p:cNvPr id="3253" name="Google Shape;3253;p266"/>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254" name="Google Shape;3254;p266"/>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255" name="Google Shape;3255;p266"/>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256" name="Google Shape;3256;p26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57" name="Google Shape;3257;p2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58" name="Google Shape;3258;p2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59" name="Google Shape;3259;p2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60" name="Google Shape;3260;p2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61" name="Google Shape;3261;p2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62" name="Google Shape;3262;p266"/>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63" name="Google Shape;3263;p266"/>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264" name="Google Shape;3264;p266"/>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265" name="Google Shape;3265;p266"/>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266" name="Google Shape;3266;p266"/>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267" name="Google Shape;3267;p266"/>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268" name="Google Shape;3268;p266"/>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269" name="Google Shape;3269;p266"/>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270" name="Google Shape;3270;p266"/>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271" name="Google Shape;3271;p266"/>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272" name="Shape 3272"/>
        <p:cNvGrpSpPr/>
        <p:nvPr/>
      </p:nvGrpSpPr>
      <p:grpSpPr>
        <a:xfrm>
          <a:off x="0" y="0"/>
          <a:ext cx="0" cy="0"/>
          <a:chOff x="0" y="0"/>
          <a:chExt cx="0" cy="0"/>
        </a:xfrm>
      </p:grpSpPr>
      <p:sp>
        <p:nvSpPr>
          <p:cNvPr id="3273" name="Google Shape;3273;p267"/>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274" name="Google Shape;3274;p267"/>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275" name="Google Shape;3275;p26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76" name="Google Shape;3276;p2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77" name="Google Shape;3277;p2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8" name="Google Shape;3278;p2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79" name="Google Shape;3279;p2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80" name="Google Shape;3280;p2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81" name="Google Shape;3281;p267"/>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82" name="Google Shape;3282;p267"/>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83" name="Google Shape;3283;p267"/>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284" name="Google Shape;3284;p267"/>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285" name="Google Shape;3285;p267"/>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286" name="Google Shape;3286;p267"/>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287" name="Google Shape;3287;p267"/>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288" name="Google Shape;3288;p267"/>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289" name="Shape 3289"/>
        <p:cNvGrpSpPr/>
        <p:nvPr/>
      </p:nvGrpSpPr>
      <p:grpSpPr>
        <a:xfrm>
          <a:off x="0" y="0"/>
          <a:ext cx="0" cy="0"/>
          <a:chOff x="0" y="0"/>
          <a:chExt cx="0" cy="0"/>
        </a:xfrm>
      </p:grpSpPr>
      <p:sp>
        <p:nvSpPr>
          <p:cNvPr id="3290" name="Google Shape;3290;p2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91" name="Google Shape;3291;p2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92" name="Google Shape;3292;p2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93" name="Google Shape;3293;p2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94" name="Google Shape;3294;p2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5" name="Google Shape;3295;p2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96" name="Google Shape;3296;p26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97" name="Google Shape;3297;p26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298" name="Google Shape;3298;p268"/>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299" name="Google Shape;3299;p26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00" name="Google Shape;3300;p268"/>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01" name="Google Shape;3301;p268"/>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02" name="Google Shape;3302;p268"/>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03" name="Google Shape;3303;p268"/>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304" name="Shape 3304"/>
        <p:cNvGrpSpPr/>
        <p:nvPr/>
      </p:nvGrpSpPr>
      <p:grpSpPr>
        <a:xfrm>
          <a:off x="0" y="0"/>
          <a:ext cx="0" cy="0"/>
          <a:chOff x="0" y="0"/>
          <a:chExt cx="0" cy="0"/>
        </a:xfrm>
      </p:grpSpPr>
      <p:sp>
        <p:nvSpPr>
          <p:cNvPr id="3305" name="Google Shape;3305;p2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06" name="Google Shape;3306;p26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07" name="Google Shape;3307;p2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08" name="Google Shape;3308;p2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09" name="Google Shape;3309;p2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0" name="Google Shape;3310;p2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11" name="Google Shape;3311;p26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12" name="Google Shape;3312;p26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13" name="Google Shape;3313;p269"/>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14" name="Google Shape;3314;p269"/>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315" name="Google Shape;3315;p269"/>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316" name="Google Shape;3316;p269"/>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317" name="Google Shape;3317;p269"/>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318" name="Google Shape;3318;p269"/>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319" name="Google Shape;3319;p269"/>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320" name="Shape 3320"/>
        <p:cNvGrpSpPr/>
        <p:nvPr/>
      </p:nvGrpSpPr>
      <p:grpSpPr>
        <a:xfrm>
          <a:off x="0" y="0"/>
          <a:ext cx="0" cy="0"/>
          <a:chOff x="0" y="0"/>
          <a:chExt cx="0" cy="0"/>
        </a:xfrm>
      </p:grpSpPr>
      <p:sp>
        <p:nvSpPr>
          <p:cNvPr id="3321" name="Google Shape;3321;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22" name="Google Shape;3322;p2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23" name="Google Shape;3323;p2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24" name="Google Shape;3324;p2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25" name="Google Shape;3325;p2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6" name="Google Shape;3326;p2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27" name="Google Shape;3327;p2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28" name="Google Shape;3328;p2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29" name="Google Shape;3329;p270"/>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30" name="Google Shape;3330;p270"/>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331" name="Google Shape;3331;p270"/>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32" name="Google Shape;3332;p270"/>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333" name="Google Shape;3333;p270"/>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70"/>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70"/>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70"/>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70"/>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70"/>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70"/>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70"/>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70"/>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70"/>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70"/>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70"/>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70"/>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70"/>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70"/>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70"/>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70"/>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70"/>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70"/>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70"/>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70"/>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70"/>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70"/>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70"/>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70"/>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70"/>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70"/>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70"/>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70"/>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70"/>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70"/>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70"/>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70"/>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70"/>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70"/>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70"/>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70"/>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70"/>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70"/>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70"/>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70"/>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70"/>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70"/>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70"/>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70"/>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70"/>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70"/>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70"/>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70"/>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70"/>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70"/>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70"/>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70"/>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70"/>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70"/>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70"/>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70"/>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70"/>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70"/>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70"/>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70"/>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70"/>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70"/>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70"/>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70"/>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70"/>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70"/>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70"/>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70"/>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70"/>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70"/>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70"/>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70"/>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70"/>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70"/>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70"/>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70"/>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70"/>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70"/>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70"/>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70"/>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70"/>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70"/>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70"/>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70"/>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70"/>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70"/>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70"/>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70"/>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70"/>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70"/>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70"/>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70"/>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70"/>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70"/>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70"/>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70"/>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70"/>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70"/>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70"/>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70"/>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70"/>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70"/>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70"/>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70"/>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70"/>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70"/>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70"/>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70"/>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70"/>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70"/>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70"/>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70"/>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70"/>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70"/>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70"/>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70"/>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70"/>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70"/>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70"/>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70"/>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70"/>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70"/>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70"/>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70"/>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70"/>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70"/>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70"/>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70"/>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70"/>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70"/>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70"/>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70"/>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70"/>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70"/>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70"/>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70"/>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70"/>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70"/>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70"/>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70"/>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70"/>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70"/>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70"/>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70"/>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70"/>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70"/>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70"/>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70"/>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70"/>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70"/>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70"/>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70"/>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70"/>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70"/>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70"/>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70"/>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70"/>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70"/>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70"/>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70"/>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70"/>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70"/>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70"/>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70"/>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70"/>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70"/>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70"/>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70"/>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70"/>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70"/>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70"/>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70"/>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70"/>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70"/>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0"/>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70"/>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70"/>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70"/>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70"/>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70"/>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0"/>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70"/>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70"/>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0"/>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70"/>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70"/>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0"/>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70"/>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70"/>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0"/>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0"/>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70"/>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70"/>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70"/>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70"/>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70"/>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70"/>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0"/>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0"/>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533" name="Shape 3533"/>
        <p:cNvGrpSpPr/>
        <p:nvPr/>
      </p:nvGrpSpPr>
      <p:grpSpPr>
        <a:xfrm>
          <a:off x="0" y="0"/>
          <a:ext cx="0" cy="0"/>
          <a:chOff x="0" y="0"/>
          <a:chExt cx="0" cy="0"/>
        </a:xfrm>
      </p:grpSpPr>
      <p:sp>
        <p:nvSpPr>
          <p:cNvPr id="3534" name="Google Shape;3534;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35" name="Google Shape;3535;p2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36" name="Google Shape;3536;p2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37" name="Google Shape;3537;p2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38" name="Google Shape;3538;p2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39" name="Google Shape;3539;p2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40" name="Google Shape;3540;p2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541" name="Google Shape;3541;p2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542" name="Google Shape;3542;p271"/>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543" name="Google Shape;3543;p271"/>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544" name="Google Shape;3544;p271"/>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545" name="Google Shape;3545;p271"/>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546" name="Google Shape;3546;p271"/>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547" name="Google Shape;3547;p271"/>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548" name="Google Shape;3548;p271"/>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549" name="Google Shape;3549;p271"/>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3550" name="Google Shape;3550;p271"/>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3551" name="Google Shape;3551;p271"/>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3552" name="Google Shape;3552;p271"/>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553" name="Shape 3553"/>
        <p:cNvGrpSpPr/>
        <p:nvPr/>
      </p:nvGrpSpPr>
      <p:grpSpPr>
        <a:xfrm>
          <a:off x="0" y="0"/>
          <a:ext cx="0" cy="0"/>
          <a:chOff x="0" y="0"/>
          <a:chExt cx="0" cy="0"/>
        </a:xfrm>
      </p:grpSpPr>
      <p:sp>
        <p:nvSpPr>
          <p:cNvPr id="3554" name="Google Shape;3554;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55" name="Google Shape;3555;p2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56" name="Google Shape;3556;p2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57" name="Google Shape;3557;p2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58" name="Google Shape;3558;p2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59" name="Google Shape;3559;p2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60" name="Google Shape;3560;p27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561" name="Google Shape;3561;p27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562" name="Google Shape;3562;p272"/>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563" name="Google Shape;3563;p272"/>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564" name="Google Shape;3564;p272"/>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565" name="Google Shape;3565;p272"/>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566" name="Google Shape;3566;p272"/>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567" name="Google Shape;3567;p272"/>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3568" name="Google Shape;3568;p272"/>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569" name="Shape 3569"/>
        <p:cNvGrpSpPr/>
        <p:nvPr/>
      </p:nvGrpSpPr>
      <p:grpSpPr>
        <a:xfrm>
          <a:off x="0" y="0"/>
          <a:ext cx="0" cy="0"/>
          <a:chOff x="0" y="0"/>
          <a:chExt cx="0" cy="0"/>
        </a:xfrm>
      </p:grpSpPr>
      <p:sp>
        <p:nvSpPr>
          <p:cNvPr id="3570" name="Google Shape;3570;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571" name="Google Shape;3571;p2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72" name="Google Shape;3572;p2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73" name="Google Shape;3573;p2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74" name="Google Shape;3574;p2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75" name="Google Shape;3575;p27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76" name="Google Shape;3576;p273"/>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3577" name="Google Shape;3577;p273"/>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3578" name="Google Shape;3578;p273"/>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579" name="Shape 3579"/>
        <p:cNvGrpSpPr/>
        <p:nvPr/>
      </p:nvGrpSpPr>
      <p:grpSpPr>
        <a:xfrm>
          <a:off x="0" y="0"/>
          <a:ext cx="0" cy="0"/>
          <a:chOff x="0" y="0"/>
          <a:chExt cx="0" cy="0"/>
        </a:xfrm>
      </p:grpSpPr>
      <p:sp>
        <p:nvSpPr>
          <p:cNvPr id="3580" name="Google Shape;3580;p2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81" name="Google Shape;3581;p2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82" name="Google Shape;3582;p2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83" name="Google Shape;3583;p2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584" name="Google Shape;3584;p2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85" name="Google Shape;3585;p2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86" name="Google Shape;3586;p27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587" name="Google Shape;3587;p27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88" name="Google Shape;3588;p274"/>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89" name="Google Shape;3589;p274"/>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90" name="Google Shape;3590;p274"/>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91" name="Google Shape;3591;p274"/>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92" name="Google Shape;3592;p274"/>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93" name="Google Shape;3593;p274"/>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594" name="Google Shape;3594;p274"/>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595" name="Google Shape;3595;p274"/>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596" name="Shape 3596"/>
        <p:cNvGrpSpPr/>
        <p:nvPr/>
      </p:nvGrpSpPr>
      <p:grpSpPr>
        <a:xfrm>
          <a:off x="0" y="0"/>
          <a:ext cx="0" cy="0"/>
          <a:chOff x="0" y="0"/>
          <a:chExt cx="0" cy="0"/>
        </a:xfrm>
      </p:grpSpPr>
      <p:sp>
        <p:nvSpPr>
          <p:cNvPr id="3597" name="Google Shape;3597;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98" name="Google Shape;3598;p2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599" name="Google Shape;3599;p2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00" name="Google Shape;3600;p2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01" name="Google Shape;3601;p2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02" name="Google Shape;3602;p2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03" name="Google Shape;3603;p2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04" name="Google Shape;3604;p27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05" name="Google Shape;3605;p275"/>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06" name="Google Shape;3606;p275"/>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07" name="Google Shape;3607;p275"/>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608" name="Google Shape;3608;p275"/>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09" name="Google Shape;3609;p275"/>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10" name="Google Shape;3610;p275"/>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11" name="Google Shape;3611;p275"/>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12" name="Google Shape;3612;p275"/>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13" name="Google Shape;3613;p275"/>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14" name="Google Shape;3614;p275"/>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15" name="Google Shape;3615;p275"/>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270" name="Shape 270"/>
        <p:cNvGrpSpPr/>
        <p:nvPr/>
      </p:nvGrpSpPr>
      <p:grpSpPr>
        <a:xfrm>
          <a:off x="0" y="0"/>
          <a:ext cx="0" cy="0"/>
          <a:chOff x="0" y="0"/>
          <a:chExt cx="0" cy="0"/>
        </a:xfrm>
      </p:grpSpPr>
      <p:sp>
        <p:nvSpPr>
          <p:cNvPr id="271" name="Google Shape;271;p28"/>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72" name="Google Shape;272;p28"/>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273" name="Google Shape;273;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274" name="Google Shape;274;p28"/>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275" name="Google Shape;275;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6" name="Google Shape;276;p2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77" name="Google Shape;277;p2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78" name="Google Shape;278;p2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79" name="Google Shape;279;p28"/>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616" name="Shape 3616"/>
        <p:cNvGrpSpPr/>
        <p:nvPr/>
      </p:nvGrpSpPr>
      <p:grpSpPr>
        <a:xfrm>
          <a:off x="0" y="0"/>
          <a:ext cx="0" cy="0"/>
          <a:chOff x="0" y="0"/>
          <a:chExt cx="0" cy="0"/>
        </a:xfrm>
      </p:grpSpPr>
      <p:sp>
        <p:nvSpPr>
          <p:cNvPr id="3617" name="Google Shape;3617;p276"/>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618" name="Google Shape;3618;p276"/>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619" name="Google Shape;3619;p27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620" name="Google Shape;3620;p2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21" name="Google Shape;3621;p2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22" name="Google Shape;3622;p2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23" name="Google Shape;3623;p2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4" name="Google Shape;3624;p27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25" name="Google Shape;3625;p276"/>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26" name="Google Shape;3626;p276"/>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27" name="Google Shape;3627;p276"/>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28" name="Google Shape;3628;p276"/>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29" name="Google Shape;3629;p276"/>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30" name="Google Shape;3630;p276"/>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631" name="Shape 3631"/>
        <p:cNvGrpSpPr/>
        <p:nvPr/>
      </p:nvGrpSpPr>
      <p:grpSpPr>
        <a:xfrm>
          <a:off x="0" y="0"/>
          <a:ext cx="0" cy="0"/>
          <a:chOff x="0" y="0"/>
          <a:chExt cx="0" cy="0"/>
        </a:xfrm>
      </p:grpSpPr>
      <p:sp>
        <p:nvSpPr>
          <p:cNvPr id="3632" name="Google Shape;3632;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33" name="Google Shape;3633;p27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34" name="Google Shape;3634;p2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35" name="Google Shape;3635;p2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36" name="Google Shape;3636;p2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7" name="Google Shape;3637;p2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38" name="Google Shape;3638;p27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39" name="Google Shape;3639;p27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40" name="Google Shape;3640;p277"/>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641" name="Google Shape;3641;p277"/>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642" name="Google Shape;3642;p277"/>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43" name="Google Shape;3643;p277"/>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44" name="Google Shape;3644;p277"/>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45" name="Google Shape;3645;p277"/>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46" name="Google Shape;3646;p277"/>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47" name="Google Shape;3647;p277"/>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648" name="Shape 3648"/>
        <p:cNvGrpSpPr/>
        <p:nvPr/>
      </p:nvGrpSpPr>
      <p:grpSpPr>
        <a:xfrm>
          <a:off x="0" y="0"/>
          <a:ext cx="0" cy="0"/>
          <a:chOff x="0" y="0"/>
          <a:chExt cx="0" cy="0"/>
        </a:xfrm>
      </p:grpSpPr>
      <p:sp>
        <p:nvSpPr>
          <p:cNvPr id="3649" name="Google Shape;3649;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50" name="Google Shape;3650;p2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51" name="Google Shape;3651;p2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52" name="Google Shape;3652;p2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53" name="Google Shape;3653;p2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54" name="Google Shape;3654;p2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55" name="Google Shape;3655;p2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56" name="Google Shape;3656;p27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57" name="Google Shape;3657;p278"/>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658" name="Shape 3658"/>
        <p:cNvGrpSpPr/>
        <p:nvPr/>
      </p:nvGrpSpPr>
      <p:grpSpPr>
        <a:xfrm>
          <a:off x="0" y="0"/>
          <a:ext cx="0" cy="0"/>
          <a:chOff x="0" y="0"/>
          <a:chExt cx="0" cy="0"/>
        </a:xfrm>
      </p:grpSpPr>
      <p:sp>
        <p:nvSpPr>
          <p:cNvPr id="3659" name="Google Shape;3659;p2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60" name="Google Shape;3660;p27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61" name="Google Shape;3661;p2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62" name="Google Shape;3662;p2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63" name="Google Shape;3663;p2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64" name="Google Shape;3664;p2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65" name="Google Shape;3665;p27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66" name="Google Shape;3666;p279"/>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67" name="Google Shape;3667;p279"/>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668" name="Shape 3668"/>
        <p:cNvGrpSpPr/>
        <p:nvPr/>
      </p:nvGrpSpPr>
      <p:grpSpPr>
        <a:xfrm>
          <a:off x="0" y="0"/>
          <a:ext cx="0" cy="0"/>
          <a:chOff x="0" y="0"/>
          <a:chExt cx="0" cy="0"/>
        </a:xfrm>
      </p:grpSpPr>
      <p:sp>
        <p:nvSpPr>
          <p:cNvPr id="3669" name="Google Shape;3669;p280"/>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3670" name="Google Shape;3670;p2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671" name="Google Shape;3671;p2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72" name="Google Shape;3672;p2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73" name="Google Shape;3673;p2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74" name="Google Shape;3674;p2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75" name="Google Shape;3675;p28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676" name="Shape 3676"/>
        <p:cNvGrpSpPr/>
        <p:nvPr/>
      </p:nvGrpSpPr>
      <p:grpSpPr>
        <a:xfrm>
          <a:off x="0" y="0"/>
          <a:ext cx="0" cy="0"/>
          <a:chOff x="0" y="0"/>
          <a:chExt cx="0" cy="0"/>
        </a:xfrm>
      </p:grpSpPr>
      <p:sp>
        <p:nvSpPr>
          <p:cNvPr id="3677" name="Google Shape;3677;p28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3678" name="Google Shape;3678;p2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79" name="Google Shape;3679;p2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680" name="Google Shape;3680;p28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3681" name="Google Shape;3681;p2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682" name="Google Shape;3682;p2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683" name="Google Shape;3683;p28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3684" name="Google Shape;3684;p281"/>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685" name="Google Shape;3685;p281"/>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686" name="Google Shape;3686;p281"/>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687" name="Shape 3687"/>
        <p:cNvGrpSpPr/>
        <p:nvPr/>
      </p:nvGrpSpPr>
      <p:grpSpPr>
        <a:xfrm>
          <a:off x="0" y="0"/>
          <a:ext cx="0" cy="0"/>
          <a:chOff x="0" y="0"/>
          <a:chExt cx="0" cy="0"/>
        </a:xfrm>
      </p:grpSpPr>
      <p:sp>
        <p:nvSpPr>
          <p:cNvPr id="3688" name="Google Shape;3688;p282"/>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3689" name="Google Shape;3689;p2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90" name="Google Shape;3690;p2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691" name="Google Shape;3691;p28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692" name="Google Shape;3692;p2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93" name="Google Shape;3693;p2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94" name="Google Shape;3694;p28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95" name="Google Shape;3695;p282"/>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696" name="Google Shape;3696;p282"/>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697" name="Google Shape;3697;p282"/>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698" name="Shape 3698"/>
        <p:cNvGrpSpPr/>
        <p:nvPr/>
      </p:nvGrpSpPr>
      <p:grpSpPr>
        <a:xfrm>
          <a:off x="0" y="0"/>
          <a:ext cx="0" cy="0"/>
          <a:chOff x="0" y="0"/>
          <a:chExt cx="0" cy="0"/>
        </a:xfrm>
      </p:grpSpPr>
      <p:sp>
        <p:nvSpPr>
          <p:cNvPr id="3699" name="Google Shape;3699;p28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700" name="Google Shape;3700;p2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01" name="Google Shape;3701;p2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02" name="Google Shape;3702;p2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03" name="Google Shape;3703;p2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04" name="Google Shape;3704;p2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05" name="Google Shape;3705;p28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1_2">
    <p:spTree>
      <p:nvGrpSpPr>
        <p:cNvPr id="3706" name="Shape 3706"/>
        <p:cNvGrpSpPr/>
        <p:nvPr/>
      </p:nvGrpSpPr>
      <p:grpSpPr>
        <a:xfrm>
          <a:off x="0" y="0"/>
          <a:ext cx="0" cy="0"/>
          <a:chOff x="0" y="0"/>
          <a:chExt cx="0" cy="0"/>
        </a:xfrm>
      </p:grpSpPr>
      <p:cxnSp>
        <p:nvCxnSpPr>
          <p:cNvPr id="3707" name="Google Shape;3707;p28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3708" name="Google Shape;3708;p284"/>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pic>
        <p:nvPicPr>
          <p:cNvPr id="3709" name="Google Shape;3709;p2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710" name="Shape 3710"/>
        <p:cNvGrpSpPr/>
        <p:nvPr/>
      </p:nvGrpSpPr>
      <p:grpSpPr>
        <a:xfrm>
          <a:off x="0" y="0"/>
          <a:ext cx="0" cy="0"/>
          <a:chOff x="0" y="0"/>
          <a:chExt cx="0" cy="0"/>
        </a:xfrm>
      </p:grpSpPr>
      <p:sp>
        <p:nvSpPr>
          <p:cNvPr id="3711" name="Google Shape;3711;p285"/>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12" name="Google Shape;3712;p28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13" name="Google Shape;3713;p285"/>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714" name="Google Shape;3714;p285"/>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3715" name="Google Shape;3715;p285"/>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716" name="Google Shape;3716;p285"/>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280" name="Shape 280"/>
        <p:cNvGrpSpPr/>
        <p:nvPr/>
      </p:nvGrpSpPr>
      <p:grpSpPr>
        <a:xfrm>
          <a:off x="0" y="0"/>
          <a:ext cx="0" cy="0"/>
          <a:chOff x="0" y="0"/>
          <a:chExt cx="0" cy="0"/>
        </a:xfrm>
      </p:grpSpPr>
      <p:sp>
        <p:nvSpPr>
          <p:cNvPr id="281" name="Google Shape;281;p29"/>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282" name="Google Shape;282;p2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83" name="Google Shape;283;p29"/>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284" name="Google Shape;284;p29"/>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3">
    <p:spTree>
      <p:nvGrpSpPr>
        <p:cNvPr id="3717" name="Shape 3717"/>
        <p:cNvGrpSpPr/>
        <p:nvPr/>
      </p:nvGrpSpPr>
      <p:grpSpPr>
        <a:xfrm>
          <a:off x="0" y="0"/>
          <a:ext cx="0" cy="0"/>
          <a:chOff x="0" y="0"/>
          <a:chExt cx="0" cy="0"/>
        </a:xfrm>
      </p:grpSpPr>
      <p:sp>
        <p:nvSpPr>
          <p:cNvPr id="3718" name="Google Shape;3718;p286"/>
          <p:cNvSpPr txBox="1"/>
          <p:nvPr>
            <p:ph type="title"/>
          </p:nvPr>
        </p:nvSpPr>
        <p:spPr>
          <a:xfrm>
            <a:off x="1752600" y="946000"/>
            <a:ext cx="8686800" cy="9681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19" name="Google Shape;3719;p28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20" name="Google Shape;3720;p28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21" name="Google Shape;3721;p286"/>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pic>
        <p:nvPicPr>
          <p:cNvPr id="3722" name="Google Shape;3722;p2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4">
    <p:spTree>
      <p:nvGrpSpPr>
        <p:cNvPr id="3723" name="Shape 3723"/>
        <p:cNvGrpSpPr/>
        <p:nvPr/>
      </p:nvGrpSpPr>
      <p:grpSpPr>
        <a:xfrm>
          <a:off x="0" y="0"/>
          <a:ext cx="0" cy="0"/>
          <a:chOff x="0" y="0"/>
          <a:chExt cx="0" cy="0"/>
        </a:xfrm>
      </p:grpSpPr>
      <p:sp>
        <p:nvSpPr>
          <p:cNvPr id="3724" name="Google Shape;3724;p28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25" name="Google Shape;3725;p28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26" name="Google Shape;3726;p287"/>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727" name="Google Shape;3727;p28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3728" name="Google Shape;3728;p287"/>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729" name="Google Shape;3729;p287"/>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5">
    <p:spTree>
      <p:nvGrpSpPr>
        <p:cNvPr id="3730" name="Shape 3730"/>
        <p:cNvGrpSpPr/>
        <p:nvPr/>
      </p:nvGrpSpPr>
      <p:grpSpPr>
        <a:xfrm>
          <a:off x="0" y="0"/>
          <a:ext cx="0" cy="0"/>
          <a:chOff x="0" y="0"/>
          <a:chExt cx="0" cy="0"/>
        </a:xfrm>
      </p:grpSpPr>
      <p:sp>
        <p:nvSpPr>
          <p:cNvPr id="3731" name="Google Shape;3731;p288"/>
          <p:cNvSpPr txBox="1"/>
          <p:nvPr>
            <p:ph type="title"/>
          </p:nvPr>
        </p:nvSpPr>
        <p:spPr>
          <a:xfrm>
            <a:off x="1752600" y="946000"/>
            <a:ext cx="8686800" cy="9681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32" name="Google Shape;3732;p28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33" name="Google Shape;3733;p28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34" name="Google Shape;3734;p288"/>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pic>
        <p:nvPicPr>
          <p:cNvPr id="3735" name="Google Shape;3735;p2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3">
    <p:spTree>
      <p:nvGrpSpPr>
        <p:cNvPr id="3736" name="Shape 3736"/>
        <p:cNvGrpSpPr/>
        <p:nvPr/>
      </p:nvGrpSpPr>
      <p:grpSpPr>
        <a:xfrm>
          <a:off x="0" y="0"/>
          <a:ext cx="0" cy="0"/>
          <a:chOff x="0" y="0"/>
          <a:chExt cx="0" cy="0"/>
        </a:xfrm>
      </p:grpSpPr>
      <p:sp>
        <p:nvSpPr>
          <p:cNvPr id="3737" name="Google Shape;3737;p28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738" name="Google Shape;3738;p2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739" name="Google Shape;3739;p2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40" name="Google Shape;3740;p2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41" name="Google Shape;3741;p2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42" name="Google Shape;3742;p28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6">
    <p:spTree>
      <p:nvGrpSpPr>
        <p:cNvPr id="3743" name="Shape 3743"/>
        <p:cNvGrpSpPr/>
        <p:nvPr/>
      </p:nvGrpSpPr>
      <p:grpSpPr>
        <a:xfrm>
          <a:off x="0" y="0"/>
          <a:ext cx="0" cy="0"/>
          <a:chOff x="0" y="0"/>
          <a:chExt cx="0" cy="0"/>
        </a:xfrm>
      </p:grpSpPr>
      <p:sp>
        <p:nvSpPr>
          <p:cNvPr id="3744" name="Google Shape;3744;p29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45" name="Google Shape;3745;p29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46" name="Google Shape;3746;p290"/>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747" name="Google Shape;3747;p29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3748" name="Google Shape;3748;p290"/>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749" name="Google Shape;3749;p290"/>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7">
    <p:spTree>
      <p:nvGrpSpPr>
        <p:cNvPr id="3750" name="Shape 3750"/>
        <p:cNvGrpSpPr/>
        <p:nvPr/>
      </p:nvGrpSpPr>
      <p:grpSpPr>
        <a:xfrm>
          <a:off x="0" y="0"/>
          <a:ext cx="0" cy="0"/>
          <a:chOff x="0" y="0"/>
          <a:chExt cx="0" cy="0"/>
        </a:xfrm>
      </p:grpSpPr>
      <p:sp>
        <p:nvSpPr>
          <p:cNvPr id="3751" name="Google Shape;3751;p291"/>
          <p:cNvSpPr txBox="1"/>
          <p:nvPr>
            <p:ph type="title"/>
          </p:nvPr>
        </p:nvSpPr>
        <p:spPr>
          <a:xfrm>
            <a:off x="1752600" y="946000"/>
            <a:ext cx="8686800" cy="9681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52" name="Google Shape;3752;p29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53" name="Google Shape;3753;p29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54" name="Google Shape;3754;p291"/>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pic>
        <p:nvPicPr>
          <p:cNvPr id="3755" name="Google Shape;3755;p2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8">
    <p:spTree>
      <p:nvGrpSpPr>
        <p:cNvPr id="3756" name="Shape 3756"/>
        <p:cNvGrpSpPr/>
        <p:nvPr/>
      </p:nvGrpSpPr>
      <p:grpSpPr>
        <a:xfrm>
          <a:off x="0" y="0"/>
          <a:ext cx="0" cy="0"/>
          <a:chOff x="0" y="0"/>
          <a:chExt cx="0" cy="0"/>
        </a:xfrm>
      </p:grpSpPr>
      <p:sp>
        <p:nvSpPr>
          <p:cNvPr id="3757" name="Google Shape;3757;p29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58" name="Google Shape;3758;p29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59" name="Google Shape;3759;p292"/>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760" name="Google Shape;3760;p29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3761" name="Google Shape;3761;p292"/>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762" name="Google Shape;3762;p292"/>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29">
    <p:spTree>
      <p:nvGrpSpPr>
        <p:cNvPr id="3763" name="Shape 3763"/>
        <p:cNvGrpSpPr/>
        <p:nvPr/>
      </p:nvGrpSpPr>
      <p:grpSpPr>
        <a:xfrm>
          <a:off x="0" y="0"/>
          <a:ext cx="0" cy="0"/>
          <a:chOff x="0" y="0"/>
          <a:chExt cx="0" cy="0"/>
        </a:xfrm>
      </p:grpSpPr>
      <p:sp>
        <p:nvSpPr>
          <p:cNvPr id="3764" name="Google Shape;3764;p29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65" name="Google Shape;3765;p29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66" name="Google Shape;3766;p293"/>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3767" name="Google Shape;3767;p29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3768" name="Google Shape;3768;p293"/>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769" name="Google Shape;3769;p293"/>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0">
    <p:spTree>
      <p:nvGrpSpPr>
        <p:cNvPr id="3770" name="Shape 3770"/>
        <p:cNvGrpSpPr/>
        <p:nvPr/>
      </p:nvGrpSpPr>
      <p:grpSpPr>
        <a:xfrm>
          <a:off x="0" y="0"/>
          <a:ext cx="0" cy="0"/>
          <a:chOff x="0" y="0"/>
          <a:chExt cx="0" cy="0"/>
        </a:xfrm>
      </p:grpSpPr>
      <p:sp>
        <p:nvSpPr>
          <p:cNvPr id="3771" name="Google Shape;3771;p294"/>
          <p:cNvSpPr txBox="1"/>
          <p:nvPr>
            <p:ph type="title"/>
          </p:nvPr>
        </p:nvSpPr>
        <p:spPr>
          <a:xfrm>
            <a:off x="1752600" y="946000"/>
            <a:ext cx="8686800" cy="9681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772" name="Google Shape;3772;p29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773" name="Google Shape;3773;p29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74" name="Google Shape;3774;p294"/>
          <p:cNvCxnSpPr/>
          <p:nvPr/>
        </p:nvCxnSpPr>
        <p:spPr>
          <a:xfrm rot="10800000">
            <a:off x="447767" y="6401700"/>
            <a:ext cx="0" cy="456300"/>
          </a:xfrm>
          <a:prstGeom prst="straightConnector1">
            <a:avLst/>
          </a:prstGeom>
          <a:noFill/>
          <a:ln cap="flat" cmpd="sng" w="9525">
            <a:solidFill>
              <a:srgbClr val="EE0000"/>
            </a:solidFill>
            <a:prstDash val="solid"/>
            <a:round/>
            <a:headEnd len="sm" w="sm" type="none"/>
            <a:tailEnd len="sm" w="sm" type="none"/>
          </a:ln>
        </p:spPr>
      </p:cxnSp>
      <p:pic>
        <p:nvPicPr>
          <p:cNvPr id="3775" name="Google Shape;3775;p2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776" name="Shape 3776"/>
        <p:cNvGrpSpPr/>
        <p:nvPr/>
      </p:nvGrpSpPr>
      <p:grpSpPr>
        <a:xfrm>
          <a:off x="0" y="0"/>
          <a:ext cx="0" cy="0"/>
          <a:chOff x="0" y="0"/>
          <a:chExt cx="0" cy="0"/>
        </a:xfrm>
      </p:grpSpPr>
      <p:sp>
        <p:nvSpPr>
          <p:cNvPr id="3777" name="Google Shape;3777;p295"/>
          <p:cNvSpPr txBox="1"/>
          <p:nvPr>
            <p:ph type="title"/>
          </p:nvPr>
        </p:nvSpPr>
        <p:spPr>
          <a:xfrm>
            <a:off x="844552" y="177800"/>
            <a:ext cx="10502700" cy="1143300"/>
          </a:xfrm>
          <a:prstGeom prst="rect">
            <a:avLst/>
          </a:prstGeom>
          <a:noFill/>
          <a:ln>
            <a:noFill/>
          </a:ln>
        </p:spPr>
        <p:txBody>
          <a:bodyPr anchorCtr="0" anchor="ctr" bIns="67725" lIns="67725" spcFirstLastPara="1" rIns="67725" wrap="square" tIns="67725">
            <a:noAutofit/>
          </a:bodyPr>
          <a:lstStyle>
            <a:lvl1pPr lvl="0"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400"/>
              <a:buFont typeface="Arial"/>
              <a:buNone/>
              <a:defRPr b="0" i="0" sz="1900" u="none" cap="none" strike="noStrike">
                <a:solidFill>
                  <a:srgbClr val="000000"/>
                </a:solidFill>
                <a:latin typeface="Arial"/>
                <a:ea typeface="Arial"/>
                <a:cs typeface="Arial"/>
                <a:sym typeface="Arial"/>
              </a:defRPr>
            </a:lvl9pPr>
          </a:lstStyle>
          <a:p/>
        </p:txBody>
      </p:sp>
      <p:sp>
        <p:nvSpPr>
          <p:cNvPr id="3778" name="Google Shape;3778;p295"/>
          <p:cNvSpPr txBox="1"/>
          <p:nvPr>
            <p:ph idx="12" type="sldNum"/>
          </p:nvPr>
        </p:nvSpPr>
        <p:spPr>
          <a:xfrm>
            <a:off x="5979516" y="6540502"/>
            <a:ext cx="226800" cy="552300"/>
          </a:xfrm>
          <a:prstGeom prst="rect">
            <a:avLst/>
          </a:prstGeom>
          <a:noFill/>
          <a:ln>
            <a:noFill/>
          </a:ln>
        </p:spPr>
        <p:txBody>
          <a:bodyPr anchorCtr="0" anchor="t" bIns="67725" lIns="67725" spcFirstLastPara="1" rIns="67725" wrap="square" tIns="67725">
            <a:noAutofit/>
          </a:bodyPr>
          <a:lstStyle>
            <a:lvl1pPr indent="0" lvl="0"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32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
        <p:nvSpPr>
          <p:cNvPr id="3779" name="Google Shape;3779;p295"/>
          <p:cNvSpPr txBox="1"/>
          <p:nvPr/>
        </p:nvSpPr>
        <p:spPr>
          <a:xfrm>
            <a:off x="447775" y="6248702"/>
            <a:ext cx="5148900" cy="609600"/>
          </a:xfrm>
          <a:prstGeom prst="rect">
            <a:avLst/>
          </a:prstGeom>
          <a:noFill/>
          <a:ln>
            <a:noFill/>
          </a:ln>
        </p:spPr>
        <p:txBody>
          <a:bodyPr anchorCtr="0" anchor="ctr" bIns="85300" lIns="409625" spcFirstLastPara="1" rIns="85300" wrap="square" tIns="853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EE0000"/>
                </a:solidFill>
                <a:latin typeface="Overpass SemiBold"/>
                <a:ea typeface="Overpass SemiBold"/>
                <a:cs typeface="Overpass SemiBold"/>
                <a:sym typeface="Overpass SemiBold"/>
              </a:rPr>
              <a:t>internal use only</a:t>
            </a:r>
            <a:endParaRPr b="0" i="0" sz="800" u="none" cap="none" strike="noStrike">
              <a:solidFill>
                <a:srgbClr val="EE0000"/>
              </a:solidFill>
              <a:latin typeface="Overpass SemiBold"/>
              <a:ea typeface="Overpass SemiBold"/>
              <a:cs typeface="Overpass SemiBold"/>
              <a:sym typeface="Overpass SemiBold"/>
            </a:endParaRPr>
          </a:p>
        </p:txBody>
      </p:sp>
      <p:pic>
        <p:nvPicPr>
          <p:cNvPr id="3780" name="Google Shape;3780;p295"/>
          <p:cNvPicPr preferRelativeResize="0"/>
          <p:nvPr/>
        </p:nvPicPr>
        <p:blipFill rotWithShape="1">
          <a:blip r:embed="rId2">
            <a:alphaModFix/>
          </a:blip>
          <a:srcRect b="317" l="0" r="0" t="327"/>
          <a:stretch/>
        </p:blipFill>
        <p:spPr>
          <a:xfrm>
            <a:off x="10711280" y="6313251"/>
            <a:ext cx="975850" cy="20530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3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1">
    <p:spTree>
      <p:nvGrpSpPr>
        <p:cNvPr id="3781" name="Shape 3781"/>
        <p:cNvGrpSpPr/>
        <p:nvPr/>
      </p:nvGrpSpPr>
      <p:grpSpPr>
        <a:xfrm>
          <a:off x="0" y="0"/>
          <a:ext cx="0" cy="0"/>
          <a:chOff x="0" y="0"/>
          <a:chExt cx="0" cy="0"/>
        </a:xfrm>
      </p:grpSpPr>
      <p:sp>
        <p:nvSpPr>
          <p:cNvPr id="3782" name="Google Shape;3782;p29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783" name="Google Shape;3783;p2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84" name="Google Shape;3784;p2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85" name="Google Shape;3785;p2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86" name="Google Shape;3786;p2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87" name="Google Shape;3787;p2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88" name="Google Shape;3788;p29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32">
    <p:spTree>
      <p:nvGrpSpPr>
        <p:cNvPr id="3789" name="Shape 3789"/>
        <p:cNvGrpSpPr/>
        <p:nvPr/>
      </p:nvGrpSpPr>
      <p:grpSpPr>
        <a:xfrm>
          <a:off x="0" y="0"/>
          <a:ext cx="0" cy="0"/>
          <a:chOff x="0" y="0"/>
          <a:chExt cx="0" cy="0"/>
        </a:xfrm>
      </p:grpSpPr>
      <p:sp>
        <p:nvSpPr>
          <p:cNvPr id="3790" name="Google Shape;3790;p29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791" name="Google Shape;3791;p2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92" name="Google Shape;3792;p2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93" name="Google Shape;3793;p2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94" name="Google Shape;3794;p2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95" name="Google Shape;3795;p2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6" name="Google Shape;3796;p29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3">
    <p:spTree>
      <p:nvGrpSpPr>
        <p:cNvPr id="3797" name="Shape 3797"/>
        <p:cNvGrpSpPr/>
        <p:nvPr/>
      </p:nvGrpSpPr>
      <p:grpSpPr>
        <a:xfrm>
          <a:off x="0" y="0"/>
          <a:ext cx="0" cy="0"/>
          <a:chOff x="0" y="0"/>
          <a:chExt cx="0" cy="0"/>
        </a:xfrm>
      </p:grpSpPr>
      <p:sp>
        <p:nvSpPr>
          <p:cNvPr id="3798" name="Google Shape;3798;p29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799" name="Google Shape;3799;p2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00" name="Google Shape;3800;p2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01" name="Google Shape;3801;p29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02" name="Google Shape;3802;p2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03" name="Google Shape;3803;p29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804" name="Google Shape;3804;p2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05" name="Google Shape;3805;p29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4">
    <p:spTree>
      <p:nvGrpSpPr>
        <p:cNvPr id="3806" name="Shape 3806"/>
        <p:cNvGrpSpPr/>
        <p:nvPr/>
      </p:nvGrpSpPr>
      <p:grpSpPr>
        <a:xfrm>
          <a:off x="0" y="0"/>
          <a:ext cx="0" cy="0"/>
          <a:chOff x="0" y="0"/>
          <a:chExt cx="0" cy="0"/>
        </a:xfrm>
      </p:grpSpPr>
      <p:sp>
        <p:nvSpPr>
          <p:cNvPr id="3807" name="Google Shape;3807;p29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9pPr>
          </a:lstStyle>
          <a:p/>
        </p:txBody>
      </p:sp>
      <p:cxnSp>
        <p:nvCxnSpPr>
          <p:cNvPr id="3808" name="Google Shape;3808;p2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09" name="Google Shape;3809;p2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10" name="Google Shape;3810;p2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11" name="Google Shape;3811;p2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2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13" name="Google Shape;3813;p29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8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8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8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8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8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8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8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8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35">
    <p:spTree>
      <p:nvGrpSpPr>
        <p:cNvPr id="3814" name="Shape 3814"/>
        <p:cNvGrpSpPr/>
        <p:nvPr/>
      </p:nvGrpSpPr>
      <p:grpSpPr>
        <a:xfrm>
          <a:off x="0" y="0"/>
          <a:ext cx="0" cy="0"/>
          <a:chOff x="0" y="0"/>
          <a:chExt cx="0" cy="0"/>
        </a:xfrm>
      </p:grpSpPr>
      <p:sp>
        <p:nvSpPr>
          <p:cNvPr id="3815" name="Google Shape;3815;p30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9pPr>
          </a:lstStyle>
          <a:p/>
        </p:txBody>
      </p:sp>
      <p:cxnSp>
        <p:nvCxnSpPr>
          <p:cNvPr id="3816" name="Google Shape;3816;p3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17" name="Google Shape;3817;p3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18" name="Google Shape;3818;p30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19" name="Google Shape;3819;p3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20" name="Google Shape;3820;p3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21" name="Google Shape;3821;p30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8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8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8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8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8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8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8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8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
  <p:cSld name="CUSTOM_4_36">
    <p:spTree>
      <p:nvGrpSpPr>
        <p:cNvPr id="3822" name="Shape 3822"/>
        <p:cNvGrpSpPr/>
        <p:nvPr/>
      </p:nvGrpSpPr>
      <p:grpSpPr>
        <a:xfrm>
          <a:off x="0" y="0"/>
          <a:ext cx="0" cy="0"/>
          <a:chOff x="0" y="0"/>
          <a:chExt cx="0" cy="0"/>
        </a:xfrm>
      </p:grpSpPr>
      <p:sp>
        <p:nvSpPr>
          <p:cNvPr id="3823" name="Google Shape;3823;p30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9pPr>
          </a:lstStyle>
          <a:p/>
        </p:txBody>
      </p:sp>
      <p:cxnSp>
        <p:nvCxnSpPr>
          <p:cNvPr id="3824" name="Google Shape;3824;p30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25" name="Google Shape;3825;p3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26" name="Google Shape;3826;p30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27" name="Google Shape;3827;p3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28" name="Google Shape;3828;p3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29" name="Google Shape;3829;p30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8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8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8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8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8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8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8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8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37">
    <p:spTree>
      <p:nvGrpSpPr>
        <p:cNvPr id="3830" name="Shape 3830"/>
        <p:cNvGrpSpPr/>
        <p:nvPr/>
      </p:nvGrpSpPr>
      <p:grpSpPr>
        <a:xfrm>
          <a:off x="0" y="0"/>
          <a:ext cx="0" cy="0"/>
          <a:chOff x="0" y="0"/>
          <a:chExt cx="0" cy="0"/>
        </a:xfrm>
      </p:grpSpPr>
      <p:sp>
        <p:nvSpPr>
          <p:cNvPr id="3831" name="Google Shape;3831;p30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600">
                <a:solidFill>
                  <a:srgbClr val="000000"/>
                </a:solidFill>
                <a:latin typeface="Red Hat Display"/>
                <a:ea typeface="Red Hat Display"/>
                <a:cs typeface="Red Hat Display"/>
                <a:sym typeface="Red Hat Display"/>
              </a:defRPr>
            </a:lvl9pPr>
          </a:lstStyle>
          <a:p/>
        </p:txBody>
      </p:sp>
      <p:cxnSp>
        <p:nvCxnSpPr>
          <p:cNvPr id="3832" name="Google Shape;3832;p3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33" name="Google Shape;3833;p3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34" name="Google Shape;3834;p3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35" name="Google Shape;3835;p3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36" name="Google Shape;3836;p3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37" name="Google Shape;3837;p30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8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8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8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8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8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8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8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8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
  <p:cSld name="CUSTOM_4_3_1">
    <p:spTree>
      <p:nvGrpSpPr>
        <p:cNvPr id="3838" name="Shape 3838"/>
        <p:cNvGrpSpPr/>
        <p:nvPr/>
      </p:nvGrpSpPr>
      <p:grpSpPr>
        <a:xfrm>
          <a:off x="0" y="0"/>
          <a:ext cx="0" cy="0"/>
          <a:chOff x="0" y="0"/>
          <a:chExt cx="0" cy="0"/>
        </a:xfrm>
      </p:grpSpPr>
      <p:sp>
        <p:nvSpPr>
          <p:cNvPr id="3839" name="Google Shape;3839;p303"/>
          <p:cNvSpPr txBox="1"/>
          <p:nvPr>
            <p:ph type="title"/>
          </p:nvPr>
        </p:nvSpPr>
        <p:spPr>
          <a:xfrm>
            <a:off x="1752600" y="946000"/>
            <a:ext cx="8686800" cy="4731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40" name="Google Shape;3840;p303"/>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3841" name="Google Shape;3841;p3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3842" name="Google Shape;3842;p303"/>
          <p:cNvCxnSpPr/>
          <p:nvPr/>
        </p:nvCxnSpPr>
        <p:spPr>
          <a:xfrm rot="10800000">
            <a:off x="447767" y="6401100"/>
            <a:ext cx="0" cy="456900"/>
          </a:xfrm>
          <a:prstGeom prst="straightConnector1">
            <a:avLst/>
          </a:prstGeom>
          <a:noFill/>
          <a:ln cap="flat" cmpd="sng" w="9525">
            <a:solidFill>
              <a:srgbClr val="5A5A5A"/>
            </a:solidFill>
            <a:prstDash val="solid"/>
            <a:round/>
            <a:headEnd len="med" w="med" type="none"/>
            <a:tailEnd len="med" w="med" type="none"/>
          </a:ln>
        </p:spPr>
      </p:cxnSp>
      <p:sp>
        <p:nvSpPr>
          <p:cNvPr id="3843" name="Google Shape;3843;p3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44" name="Google Shape;3844;p30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845" name="Google Shape;3845;p30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846" name="Google Shape;3846;p30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847" name="Google Shape;3847;p303"/>
          <p:cNvSpPr txBox="1"/>
          <p:nvPr>
            <p:ph idx="3" type="subTitle"/>
          </p:nvPr>
        </p:nvSpPr>
        <p:spPr>
          <a:xfrm>
            <a:off x="1752600" y="1440400"/>
            <a:ext cx="8686800" cy="4731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500"/>
              </a:spcBef>
              <a:spcAft>
                <a:spcPts val="0"/>
              </a:spcAft>
              <a:buNone/>
              <a:defRPr sz="2000">
                <a:solidFill>
                  <a:srgbClr val="5A5A5A"/>
                </a:solidFill>
              </a:defRPr>
            </a:lvl2pPr>
            <a:lvl3pPr lvl="2" rtl="0" algn="ctr">
              <a:spcBef>
                <a:spcPts val="500"/>
              </a:spcBef>
              <a:spcAft>
                <a:spcPts val="0"/>
              </a:spcAft>
              <a:buNone/>
              <a:defRPr sz="2000">
                <a:solidFill>
                  <a:srgbClr val="5A5A5A"/>
                </a:solidFill>
              </a:defRPr>
            </a:lvl3pPr>
            <a:lvl4pPr lvl="3" rtl="0" algn="ctr">
              <a:spcBef>
                <a:spcPts val="500"/>
              </a:spcBef>
              <a:spcAft>
                <a:spcPts val="0"/>
              </a:spcAft>
              <a:buNone/>
              <a:defRPr sz="2000">
                <a:solidFill>
                  <a:srgbClr val="5A5A5A"/>
                </a:solidFill>
              </a:defRPr>
            </a:lvl4pPr>
            <a:lvl5pPr lvl="4" rtl="0" algn="ctr">
              <a:spcBef>
                <a:spcPts val="500"/>
              </a:spcBef>
              <a:spcAft>
                <a:spcPts val="0"/>
              </a:spcAft>
              <a:buNone/>
              <a:defRPr sz="2000">
                <a:solidFill>
                  <a:srgbClr val="5A5A5A"/>
                </a:solidFill>
              </a:defRPr>
            </a:lvl5pPr>
            <a:lvl6pPr lvl="5" rtl="0" algn="ctr">
              <a:spcBef>
                <a:spcPts val="500"/>
              </a:spcBef>
              <a:spcAft>
                <a:spcPts val="0"/>
              </a:spcAft>
              <a:buNone/>
              <a:defRPr sz="2000">
                <a:solidFill>
                  <a:srgbClr val="5A5A5A"/>
                </a:solidFill>
              </a:defRPr>
            </a:lvl6pPr>
            <a:lvl7pPr lvl="6" rtl="0" algn="ctr">
              <a:spcBef>
                <a:spcPts val="500"/>
              </a:spcBef>
              <a:spcAft>
                <a:spcPts val="0"/>
              </a:spcAft>
              <a:buNone/>
              <a:defRPr sz="2000">
                <a:solidFill>
                  <a:srgbClr val="5A5A5A"/>
                </a:solidFill>
              </a:defRPr>
            </a:lvl7pPr>
            <a:lvl8pPr lvl="7" rtl="0" algn="ctr">
              <a:spcBef>
                <a:spcPts val="500"/>
              </a:spcBef>
              <a:spcAft>
                <a:spcPts val="0"/>
              </a:spcAft>
              <a:buNone/>
              <a:defRPr sz="2000">
                <a:solidFill>
                  <a:srgbClr val="5A5A5A"/>
                </a:solidFill>
              </a:defRPr>
            </a:lvl8pPr>
            <a:lvl9pPr lvl="8" rtl="0" algn="ctr">
              <a:spcBef>
                <a:spcPts val="500"/>
              </a:spcBef>
              <a:spcAft>
                <a:spcPts val="500"/>
              </a:spcAft>
              <a:buNone/>
              <a:defRPr sz="2000">
                <a:solidFill>
                  <a:srgbClr val="5A5A5A"/>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9">
  <p:cSld name="CUSTOM_4_38">
    <p:spTree>
      <p:nvGrpSpPr>
        <p:cNvPr id="3848" name="Shape 3848"/>
        <p:cNvGrpSpPr/>
        <p:nvPr/>
      </p:nvGrpSpPr>
      <p:grpSpPr>
        <a:xfrm>
          <a:off x="0" y="0"/>
          <a:ext cx="0" cy="0"/>
          <a:chOff x="0" y="0"/>
          <a:chExt cx="0" cy="0"/>
        </a:xfrm>
      </p:grpSpPr>
      <p:sp>
        <p:nvSpPr>
          <p:cNvPr id="3849" name="Google Shape;3849;p30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50" name="Google Shape;3850;p3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51" name="Google Shape;3851;p3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52" name="Google Shape;3852;p30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53" name="Google Shape;3853;p3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54" name="Google Shape;3854;p30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3855" name="Google Shape;3855;p3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56" name="Google Shape;3856;p30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0">
  <p:cSld name="CUSTOM_4_39">
    <p:spTree>
      <p:nvGrpSpPr>
        <p:cNvPr id="3857" name="Shape 3857"/>
        <p:cNvGrpSpPr/>
        <p:nvPr/>
      </p:nvGrpSpPr>
      <p:grpSpPr>
        <a:xfrm>
          <a:off x="0" y="0"/>
          <a:ext cx="0" cy="0"/>
          <a:chOff x="0" y="0"/>
          <a:chExt cx="0" cy="0"/>
        </a:xfrm>
      </p:grpSpPr>
      <p:sp>
        <p:nvSpPr>
          <p:cNvPr id="3858" name="Google Shape;3858;p30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59" name="Google Shape;3859;p3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60" name="Google Shape;3860;p3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61" name="Google Shape;3861;p30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62" name="Google Shape;3862;p3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63" name="Google Shape;3863;p30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3864" name="Google Shape;3864;p3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65" name="Google Shape;3865;p30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9" name="Google Shape;29;p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30" name="Google Shape;30;p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31" name="Google Shape;31;p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 name="Google Shape;32;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34" name="Google Shape;34;p4"/>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35" name="Google Shape;35;p4"/>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3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289" name="Google Shape;289;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0" name="Google Shape;290;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291" name="Google Shape;291;p3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92" name="Google Shape;292;p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3" name="Google Shape;293;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294" name="Google Shape;294;p31"/>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295" name="Google Shape;295;p31"/>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296" name="Google Shape;296;p31"/>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1">
  <p:cSld name="CUSTOM_4_40">
    <p:spTree>
      <p:nvGrpSpPr>
        <p:cNvPr id="3866" name="Shape 3866"/>
        <p:cNvGrpSpPr/>
        <p:nvPr/>
      </p:nvGrpSpPr>
      <p:grpSpPr>
        <a:xfrm>
          <a:off x="0" y="0"/>
          <a:ext cx="0" cy="0"/>
          <a:chOff x="0" y="0"/>
          <a:chExt cx="0" cy="0"/>
        </a:xfrm>
      </p:grpSpPr>
      <p:sp>
        <p:nvSpPr>
          <p:cNvPr id="3867" name="Google Shape;3867;p30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68" name="Google Shape;3868;p3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69" name="Google Shape;3869;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70" name="Google Shape;3870;p30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71" name="Google Shape;3871;p3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72" name="Google Shape;3872;p3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73" name="Google Shape;3873;p30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2">
  <p:cSld name="CUSTOM_4_41">
    <p:spTree>
      <p:nvGrpSpPr>
        <p:cNvPr id="3874" name="Shape 3874"/>
        <p:cNvGrpSpPr/>
        <p:nvPr/>
      </p:nvGrpSpPr>
      <p:grpSpPr>
        <a:xfrm>
          <a:off x="0" y="0"/>
          <a:ext cx="0" cy="0"/>
          <a:chOff x="0" y="0"/>
          <a:chExt cx="0" cy="0"/>
        </a:xfrm>
      </p:grpSpPr>
      <p:sp>
        <p:nvSpPr>
          <p:cNvPr id="3875" name="Google Shape;3875;p30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76" name="Google Shape;3876;p3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877" name="Google Shape;3877;p30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78" name="Google Shape;3878;p3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79" name="Google Shape;3879;p3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80" name="Google Shape;3880;p307"/>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3">
  <p:cSld name="CUSTOM_4_42">
    <p:spTree>
      <p:nvGrpSpPr>
        <p:cNvPr id="3881" name="Shape 3881"/>
        <p:cNvGrpSpPr/>
        <p:nvPr/>
      </p:nvGrpSpPr>
      <p:grpSpPr>
        <a:xfrm>
          <a:off x="0" y="0"/>
          <a:ext cx="0" cy="0"/>
          <a:chOff x="0" y="0"/>
          <a:chExt cx="0" cy="0"/>
        </a:xfrm>
      </p:grpSpPr>
      <p:sp>
        <p:nvSpPr>
          <p:cNvPr id="3882" name="Google Shape;3882;p30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83" name="Google Shape;3883;p30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884" name="Google Shape;3884;p3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85" name="Google Shape;3885;p3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86" name="Google Shape;3886;p3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87" name="Google Shape;3887;p308"/>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p:cSld name="CUSTOM_4_43">
    <p:spTree>
      <p:nvGrpSpPr>
        <p:cNvPr id="3888" name="Shape 3888"/>
        <p:cNvGrpSpPr/>
        <p:nvPr/>
      </p:nvGrpSpPr>
      <p:grpSpPr>
        <a:xfrm>
          <a:off x="0" y="0"/>
          <a:ext cx="0" cy="0"/>
          <a:chOff x="0" y="0"/>
          <a:chExt cx="0" cy="0"/>
        </a:xfrm>
      </p:grpSpPr>
      <p:sp>
        <p:nvSpPr>
          <p:cNvPr id="3889" name="Google Shape;3889;p30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90" name="Google Shape;3890;p30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91" name="Google Shape;3891;p3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92" name="Google Shape;3892;p30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93" name="Google Shape;3893;p3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94" name="Google Shape;3894;p3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95" name="Google Shape;3895;p30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3896" name="Shape 3896"/>
        <p:cNvGrpSpPr/>
        <p:nvPr/>
      </p:nvGrpSpPr>
      <p:grpSpPr>
        <a:xfrm>
          <a:off x="0" y="0"/>
          <a:ext cx="0" cy="0"/>
          <a:chOff x="0" y="0"/>
          <a:chExt cx="0" cy="0"/>
        </a:xfrm>
      </p:grpSpPr>
      <p:sp>
        <p:nvSpPr>
          <p:cNvPr id="3897" name="Google Shape;3897;p310"/>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3898" name="Google Shape;3898;p310"/>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899" name="Google Shape;3899;p31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00" name="Google Shape;3900;p310"/>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3901" name="Shape 3901"/>
        <p:cNvGrpSpPr/>
        <p:nvPr/>
      </p:nvGrpSpPr>
      <p:grpSpPr>
        <a:xfrm>
          <a:off x="0" y="0"/>
          <a:ext cx="0" cy="0"/>
          <a:chOff x="0" y="0"/>
          <a:chExt cx="0" cy="0"/>
        </a:xfrm>
      </p:grpSpPr>
      <p:sp>
        <p:nvSpPr>
          <p:cNvPr id="3902" name="Google Shape;3902;p311"/>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3903" name="Google Shape;3903;p31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904" name="Google Shape;3904;p31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05" name="Google Shape;3905;p311"/>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5">
  <p:cSld name="CUSTOM_4_21_1">
    <p:spTree>
      <p:nvGrpSpPr>
        <p:cNvPr id="3906" name="Shape 3906"/>
        <p:cNvGrpSpPr/>
        <p:nvPr/>
      </p:nvGrpSpPr>
      <p:grpSpPr>
        <a:xfrm>
          <a:off x="0" y="0"/>
          <a:ext cx="0" cy="0"/>
          <a:chOff x="0" y="0"/>
          <a:chExt cx="0" cy="0"/>
        </a:xfrm>
      </p:grpSpPr>
      <p:sp>
        <p:nvSpPr>
          <p:cNvPr id="3907" name="Google Shape;3907;p31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908" name="Google Shape;3908;p31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909" name="Google Shape;3909;p312"/>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10" name="Google Shape;3910;p31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911" name="Google Shape;3911;p3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12" name="Google Shape;3912;p312"/>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3913" name="Google Shape;3913;p312"/>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1_1_1">
    <p:spTree>
      <p:nvGrpSpPr>
        <p:cNvPr id="3914" name="Shape 3914"/>
        <p:cNvGrpSpPr/>
        <p:nvPr/>
      </p:nvGrpSpPr>
      <p:grpSpPr>
        <a:xfrm>
          <a:off x="0" y="0"/>
          <a:ext cx="0" cy="0"/>
          <a:chOff x="0" y="0"/>
          <a:chExt cx="0" cy="0"/>
        </a:xfrm>
      </p:grpSpPr>
      <p:sp>
        <p:nvSpPr>
          <p:cNvPr id="3915" name="Google Shape;3915;p31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16" name="Google Shape;3916;p3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17" name="Google Shape;3917;p31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18" name="Google Shape;3918;p3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19" name="Google Shape;3919;p3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2">
  <p:cSld name="CUSTOM_4_2_4">
    <p:spTree>
      <p:nvGrpSpPr>
        <p:cNvPr id="3920" name="Shape 3920"/>
        <p:cNvGrpSpPr/>
        <p:nvPr/>
      </p:nvGrpSpPr>
      <p:grpSpPr>
        <a:xfrm>
          <a:off x="0" y="0"/>
          <a:ext cx="0" cy="0"/>
          <a:chOff x="0" y="0"/>
          <a:chExt cx="0" cy="0"/>
        </a:xfrm>
      </p:grpSpPr>
      <p:sp>
        <p:nvSpPr>
          <p:cNvPr id="3921" name="Google Shape;3921;p314"/>
          <p:cNvSpPr txBox="1"/>
          <p:nvPr>
            <p:ph type="title"/>
          </p:nvPr>
        </p:nvSpPr>
        <p:spPr>
          <a:xfrm>
            <a:off x="813675" y="946000"/>
            <a:ext cx="10609500" cy="6111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36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22" name="Google Shape;3922;p3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23" name="Google Shape;3923;p3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24" name="Google Shape;3924;p3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25" name="Google Shape;3925;p3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26" name="Google Shape;3926;p31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927" name="Google Shape;3927;p314"/>
          <p:cNvSpPr txBox="1"/>
          <p:nvPr/>
        </p:nvSpPr>
        <p:spPr>
          <a:xfrm>
            <a:off x="1165925" y="1628650"/>
            <a:ext cx="10051200" cy="4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Overpass Light"/>
              <a:ea typeface="Overpass Light"/>
              <a:cs typeface="Overpass Light"/>
              <a:sym typeface="Overpass Light"/>
            </a:endParaRPr>
          </a:p>
        </p:txBody>
      </p:sp>
      <p:pic>
        <p:nvPicPr>
          <p:cNvPr id="3928" name="Google Shape;3928;p314"/>
          <p:cNvPicPr preferRelativeResize="0"/>
          <p:nvPr/>
        </p:nvPicPr>
        <p:blipFill>
          <a:blip r:embed="rId3">
            <a:alphaModFix/>
          </a:blip>
          <a:stretch>
            <a:fillRect/>
          </a:stretch>
        </p:blipFill>
        <p:spPr>
          <a:xfrm>
            <a:off x="685800" y="149730"/>
            <a:ext cx="1952779" cy="611100"/>
          </a:xfrm>
          <a:prstGeom prst="rect">
            <a:avLst/>
          </a:prstGeom>
          <a:noFill/>
          <a:ln>
            <a:noFill/>
          </a:ln>
        </p:spPr>
      </p:pic>
      <p:sp>
        <p:nvSpPr>
          <p:cNvPr id="3929" name="Google Shape;3929;p314"/>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p:cSld name="CUSTOM_4_2_1_1">
    <p:spTree>
      <p:nvGrpSpPr>
        <p:cNvPr id="3930" name="Shape 3930"/>
        <p:cNvGrpSpPr/>
        <p:nvPr/>
      </p:nvGrpSpPr>
      <p:grpSpPr>
        <a:xfrm>
          <a:off x="0" y="0"/>
          <a:ext cx="0" cy="0"/>
          <a:chOff x="0" y="0"/>
          <a:chExt cx="0" cy="0"/>
        </a:xfrm>
      </p:grpSpPr>
      <p:sp>
        <p:nvSpPr>
          <p:cNvPr id="3931" name="Google Shape;3931;p315"/>
          <p:cNvSpPr txBox="1"/>
          <p:nvPr>
            <p:ph type="title"/>
          </p:nvPr>
        </p:nvSpPr>
        <p:spPr>
          <a:xfrm>
            <a:off x="813675" y="946000"/>
            <a:ext cx="10609500" cy="6111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36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32" name="Google Shape;3932;p3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33" name="Google Shape;3933;p31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34" name="Google Shape;3934;p3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35" name="Google Shape;3935;p3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6" name="Google Shape;3936;p31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937" name="Google Shape;3937;p315"/>
          <p:cNvSpPr txBox="1"/>
          <p:nvPr/>
        </p:nvSpPr>
        <p:spPr>
          <a:xfrm>
            <a:off x="1165925" y="1628650"/>
            <a:ext cx="10051200" cy="40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Overpass Light"/>
              <a:ea typeface="Overpass Light"/>
              <a:cs typeface="Overpass Light"/>
              <a:sym typeface="Overpass Light"/>
            </a:endParaRPr>
          </a:p>
        </p:txBody>
      </p:sp>
      <p:pic>
        <p:nvPicPr>
          <p:cNvPr id="3938" name="Google Shape;3938;p315"/>
          <p:cNvPicPr preferRelativeResize="0"/>
          <p:nvPr/>
        </p:nvPicPr>
        <p:blipFill>
          <a:blip r:embed="rId3">
            <a:alphaModFix/>
          </a:blip>
          <a:stretch>
            <a:fillRect/>
          </a:stretch>
        </p:blipFill>
        <p:spPr>
          <a:xfrm>
            <a:off x="685800" y="149730"/>
            <a:ext cx="1952779" cy="611100"/>
          </a:xfrm>
          <a:prstGeom prst="rect">
            <a:avLst/>
          </a:prstGeom>
          <a:noFill/>
          <a:ln>
            <a:noFill/>
          </a:ln>
        </p:spPr>
      </p:pic>
      <p:sp>
        <p:nvSpPr>
          <p:cNvPr id="3939" name="Google Shape;3939;p315"/>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297" name="Shape 297"/>
        <p:cNvGrpSpPr/>
        <p:nvPr/>
      </p:nvGrpSpPr>
      <p:grpSpPr>
        <a:xfrm>
          <a:off x="0" y="0"/>
          <a:ext cx="0" cy="0"/>
          <a:chOff x="0" y="0"/>
          <a:chExt cx="0" cy="0"/>
        </a:xfrm>
      </p:grpSpPr>
      <p:sp>
        <p:nvSpPr>
          <p:cNvPr id="298" name="Google Shape;298;p32"/>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6">
  <p:cSld name="CUSTOM_4_44">
    <p:spTree>
      <p:nvGrpSpPr>
        <p:cNvPr id="3940" name="Shape 3940"/>
        <p:cNvGrpSpPr/>
        <p:nvPr/>
      </p:nvGrpSpPr>
      <p:grpSpPr>
        <a:xfrm>
          <a:off x="0" y="0"/>
          <a:ext cx="0" cy="0"/>
          <a:chOff x="0" y="0"/>
          <a:chExt cx="0" cy="0"/>
        </a:xfrm>
      </p:grpSpPr>
      <p:sp>
        <p:nvSpPr>
          <p:cNvPr id="3941" name="Google Shape;3941;p31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42" name="Google Shape;3942;p3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43" name="Google Shape;3943;p31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44" name="Google Shape;3944;p3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45" name="Google Shape;3945;p3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46" name="Google Shape;3946;p316"/>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3947" name="Shape 3947"/>
        <p:cNvGrpSpPr/>
        <p:nvPr/>
      </p:nvGrpSpPr>
      <p:grpSpPr>
        <a:xfrm>
          <a:off x="0" y="0"/>
          <a:ext cx="0" cy="0"/>
          <a:chOff x="0" y="0"/>
          <a:chExt cx="0" cy="0"/>
        </a:xfrm>
      </p:grpSpPr>
      <p:pic>
        <p:nvPicPr>
          <p:cNvPr id="3948" name="Google Shape;3948;p3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3949" name="Google Shape;3949;p3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50" name="Google Shape;3950;p31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9">
  <p:cSld name="CUSTOM_1_1_11">
    <p:spTree>
      <p:nvGrpSpPr>
        <p:cNvPr id="3951" name="Shape 3951"/>
        <p:cNvGrpSpPr/>
        <p:nvPr/>
      </p:nvGrpSpPr>
      <p:grpSpPr>
        <a:xfrm>
          <a:off x="0" y="0"/>
          <a:ext cx="0" cy="0"/>
          <a:chOff x="0" y="0"/>
          <a:chExt cx="0" cy="0"/>
        </a:xfrm>
      </p:grpSpPr>
      <p:sp>
        <p:nvSpPr>
          <p:cNvPr id="3952" name="Google Shape;3952;p318"/>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3953" name="Google Shape;3953;p3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54" name="Google Shape;3954;p3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pic>
        <p:nvPicPr>
          <p:cNvPr id="3955" name="Google Shape;3955;p3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3956" name="Google Shape;3956;p3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57" name="Google Shape;3957;p31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Dark Gradient">
  <p:cSld name="TITLE_3">
    <p:bg>
      <p:bgPr>
        <a:blipFill>
          <a:blip r:embed="rId2">
            <a:alphaModFix/>
          </a:blip>
          <a:stretch>
            <a:fillRect/>
          </a:stretch>
        </a:blipFill>
      </p:bgPr>
    </p:bg>
    <p:spTree>
      <p:nvGrpSpPr>
        <p:cNvPr id="3958" name="Shape 3958"/>
        <p:cNvGrpSpPr/>
        <p:nvPr/>
      </p:nvGrpSpPr>
      <p:grpSpPr>
        <a:xfrm>
          <a:off x="0" y="0"/>
          <a:ext cx="0" cy="0"/>
          <a:chOff x="0" y="0"/>
          <a:chExt cx="0" cy="0"/>
        </a:xfrm>
      </p:grpSpPr>
      <p:sp>
        <p:nvSpPr>
          <p:cNvPr id="3959" name="Google Shape;3959;p319"/>
          <p:cNvSpPr txBox="1"/>
          <p:nvPr>
            <p:ph idx="1" type="subTitle"/>
          </p:nvPr>
        </p:nvSpPr>
        <p:spPr>
          <a:xfrm>
            <a:off x="1102200" y="2277575"/>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60" name="Google Shape;3960;p319"/>
          <p:cNvSpPr txBox="1"/>
          <p:nvPr>
            <p:ph idx="2" type="subTitle"/>
          </p:nvPr>
        </p:nvSpPr>
        <p:spPr>
          <a:xfrm>
            <a:off x="1102200" y="2665500"/>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61" name="Google Shape;3961;p319"/>
          <p:cNvSpPr txBox="1"/>
          <p:nvPr>
            <p:ph idx="3" type="subTitle"/>
          </p:nvPr>
        </p:nvSpPr>
        <p:spPr>
          <a:xfrm>
            <a:off x="6174600" y="2277575"/>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62" name="Google Shape;3962;p319"/>
          <p:cNvSpPr txBox="1"/>
          <p:nvPr>
            <p:ph idx="4" type="subTitle"/>
          </p:nvPr>
        </p:nvSpPr>
        <p:spPr>
          <a:xfrm>
            <a:off x="6174600" y="2665500"/>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63" name="Google Shape;3963;p319"/>
          <p:cNvSpPr txBox="1"/>
          <p:nvPr>
            <p:ph idx="5" type="subTitle"/>
          </p:nvPr>
        </p:nvSpPr>
        <p:spPr>
          <a:xfrm>
            <a:off x="1102200" y="3100500"/>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64" name="Google Shape;3964;p319"/>
          <p:cNvSpPr txBox="1"/>
          <p:nvPr>
            <p:ph idx="6" type="subTitle"/>
          </p:nvPr>
        </p:nvSpPr>
        <p:spPr>
          <a:xfrm>
            <a:off x="1102200" y="3488425"/>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65" name="Google Shape;3965;p319"/>
          <p:cNvSpPr txBox="1"/>
          <p:nvPr>
            <p:ph idx="7" type="subTitle"/>
          </p:nvPr>
        </p:nvSpPr>
        <p:spPr>
          <a:xfrm>
            <a:off x="6174600" y="3100500"/>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a:lvl1pPr>
            <a:lvl2pPr lvl="1" rtl="0">
              <a:spcBef>
                <a:spcPts val="50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p:txBody>
      </p:sp>
      <p:sp>
        <p:nvSpPr>
          <p:cNvPr id="3966" name="Google Shape;3966;p319"/>
          <p:cNvSpPr txBox="1"/>
          <p:nvPr>
            <p:ph idx="8" type="subTitle"/>
          </p:nvPr>
        </p:nvSpPr>
        <p:spPr>
          <a:xfrm>
            <a:off x="6174600" y="3488425"/>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67" name="Google Shape;3967;p319"/>
          <p:cNvSpPr txBox="1"/>
          <p:nvPr>
            <p:ph idx="9" type="subTitle"/>
          </p:nvPr>
        </p:nvSpPr>
        <p:spPr>
          <a:xfrm>
            <a:off x="1102200" y="3923425"/>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68" name="Google Shape;3968;p319"/>
          <p:cNvSpPr txBox="1"/>
          <p:nvPr>
            <p:ph idx="13" type="subTitle"/>
          </p:nvPr>
        </p:nvSpPr>
        <p:spPr>
          <a:xfrm>
            <a:off x="1102200" y="4311350"/>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69" name="Google Shape;3969;p319"/>
          <p:cNvSpPr txBox="1"/>
          <p:nvPr>
            <p:ph idx="14" type="subTitle"/>
          </p:nvPr>
        </p:nvSpPr>
        <p:spPr>
          <a:xfrm>
            <a:off x="6174600" y="3923425"/>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70" name="Google Shape;3970;p319"/>
          <p:cNvSpPr txBox="1"/>
          <p:nvPr>
            <p:ph idx="15" type="subTitle"/>
          </p:nvPr>
        </p:nvSpPr>
        <p:spPr>
          <a:xfrm>
            <a:off x="6174600" y="4311350"/>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71" name="Google Shape;3971;p319"/>
          <p:cNvSpPr txBox="1"/>
          <p:nvPr>
            <p:ph idx="16" type="subTitle"/>
          </p:nvPr>
        </p:nvSpPr>
        <p:spPr>
          <a:xfrm>
            <a:off x="1102200" y="4746350"/>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a:lvl1pPr>
            <a:lvl2pPr lvl="1" rtl="0">
              <a:spcBef>
                <a:spcPts val="50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p:txBody>
      </p:sp>
      <p:sp>
        <p:nvSpPr>
          <p:cNvPr id="3972" name="Google Shape;3972;p319"/>
          <p:cNvSpPr txBox="1"/>
          <p:nvPr>
            <p:ph idx="17" type="subTitle"/>
          </p:nvPr>
        </p:nvSpPr>
        <p:spPr>
          <a:xfrm>
            <a:off x="1102200" y="5134275"/>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73" name="Google Shape;3973;p319"/>
          <p:cNvSpPr txBox="1"/>
          <p:nvPr>
            <p:ph idx="18" type="subTitle"/>
          </p:nvPr>
        </p:nvSpPr>
        <p:spPr>
          <a:xfrm>
            <a:off x="6174600" y="4746350"/>
            <a:ext cx="5005200" cy="328500"/>
          </a:xfrm>
          <a:prstGeom prst="rect">
            <a:avLst/>
          </a:prstGeom>
        </p:spPr>
        <p:txBody>
          <a:bodyPr anchorCtr="0" anchor="ctr" bIns="0" lIns="0" spcFirstLastPara="1" rIns="0" wrap="square" tIns="0">
            <a:noAutofit/>
          </a:bodyPr>
          <a:lstStyle>
            <a:lvl1pPr lvl="0" rtl="0">
              <a:spcBef>
                <a:spcPts val="0"/>
              </a:spcBef>
              <a:spcAft>
                <a:spcPts val="0"/>
              </a:spcAft>
              <a:buNone/>
              <a:defRPr sz="2100"/>
            </a:lvl1pPr>
            <a:lvl2pPr lvl="1" rtl="0">
              <a:spcBef>
                <a:spcPts val="500"/>
              </a:spcBef>
              <a:spcAft>
                <a:spcPts val="0"/>
              </a:spcAft>
              <a:buNone/>
              <a:defRPr sz="2100"/>
            </a:lvl2pPr>
            <a:lvl3pPr lvl="2" rtl="0">
              <a:spcBef>
                <a:spcPts val="500"/>
              </a:spcBef>
              <a:spcAft>
                <a:spcPts val="0"/>
              </a:spcAft>
              <a:buNone/>
              <a:defRPr sz="2100"/>
            </a:lvl3pPr>
            <a:lvl4pPr lvl="3" rtl="0">
              <a:spcBef>
                <a:spcPts val="500"/>
              </a:spcBef>
              <a:spcAft>
                <a:spcPts val="0"/>
              </a:spcAft>
              <a:buNone/>
              <a:defRPr sz="2100"/>
            </a:lvl4pPr>
            <a:lvl5pPr lvl="4" rtl="0">
              <a:spcBef>
                <a:spcPts val="500"/>
              </a:spcBef>
              <a:spcAft>
                <a:spcPts val="0"/>
              </a:spcAft>
              <a:buNone/>
              <a:defRPr sz="2100"/>
            </a:lvl5pPr>
            <a:lvl6pPr lvl="5" rtl="0">
              <a:spcBef>
                <a:spcPts val="500"/>
              </a:spcBef>
              <a:spcAft>
                <a:spcPts val="0"/>
              </a:spcAft>
              <a:buNone/>
              <a:defRPr sz="2100"/>
            </a:lvl6pPr>
            <a:lvl7pPr lvl="6" rtl="0">
              <a:spcBef>
                <a:spcPts val="500"/>
              </a:spcBef>
              <a:spcAft>
                <a:spcPts val="0"/>
              </a:spcAft>
              <a:buNone/>
              <a:defRPr sz="2100"/>
            </a:lvl7pPr>
            <a:lvl8pPr lvl="7" rtl="0">
              <a:spcBef>
                <a:spcPts val="500"/>
              </a:spcBef>
              <a:spcAft>
                <a:spcPts val="0"/>
              </a:spcAft>
              <a:buNone/>
              <a:defRPr sz="2100"/>
            </a:lvl8pPr>
            <a:lvl9pPr lvl="8" rtl="0">
              <a:spcBef>
                <a:spcPts val="500"/>
              </a:spcBef>
              <a:spcAft>
                <a:spcPts val="500"/>
              </a:spcAft>
              <a:buNone/>
              <a:defRPr sz="2100"/>
            </a:lvl9pPr>
          </a:lstStyle>
          <a:p/>
        </p:txBody>
      </p:sp>
      <p:sp>
        <p:nvSpPr>
          <p:cNvPr id="3974" name="Google Shape;3974;p319"/>
          <p:cNvSpPr txBox="1"/>
          <p:nvPr>
            <p:ph idx="19" type="subTitle"/>
          </p:nvPr>
        </p:nvSpPr>
        <p:spPr>
          <a:xfrm>
            <a:off x="6174600" y="5134275"/>
            <a:ext cx="5005200" cy="328500"/>
          </a:xfrm>
          <a:prstGeom prst="rect">
            <a:avLst/>
          </a:prstGeom>
        </p:spPr>
        <p:txBody>
          <a:bodyPr anchorCtr="0" anchor="b" bIns="0" lIns="0" spcFirstLastPara="1" rIns="0" wrap="square" tIns="0">
            <a:noAutofit/>
          </a:bodyPr>
          <a:lstStyle>
            <a:lvl1pPr lvl="0" rtl="0">
              <a:spcBef>
                <a:spcPts val="0"/>
              </a:spcBef>
              <a:spcAft>
                <a:spcPts val="0"/>
              </a:spcAft>
              <a:buNone/>
              <a:defRPr sz="1600">
                <a:solidFill>
                  <a:srgbClr val="A3DBE8"/>
                </a:solidFill>
              </a:defRPr>
            </a:lvl1pPr>
            <a:lvl2pPr lvl="1" rtl="0">
              <a:spcBef>
                <a:spcPts val="500"/>
              </a:spcBef>
              <a:spcAft>
                <a:spcPts val="0"/>
              </a:spcAft>
              <a:buNone/>
              <a:defRPr sz="1600">
                <a:solidFill>
                  <a:srgbClr val="A3DBE8"/>
                </a:solidFill>
              </a:defRPr>
            </a:lvl2pPr>
            <a:lvl3pPr lvl="2" rtl="0">
              <a:spcBef>
                <a:spcPts val="500"/>
              </a:spcBef>
              <a:spcAft>
                <a:spcPts val="0"/>
              </a:spcAft>
              <a:buNone/>
              <a:defRPr sz="1600">
                <a:solidFill>
                  <a:srgbClr val="A3DBE8"/>
                </a:solidFill>
              </a:defRPr>
            </a:lvl3pPr>
            <a:lvl4pPr lvl="3" rtl="0">
              <a:spcBef>
                <a:spcPts val="500"/>
              </a:spcBef>
              <a:spcAft>
                <a:spcPts val="0"/>
              </a:spcAft>
              <a:buNone/>
              <a:defRPr sz="1600">
                <a:solidFill>
                  <a:srgbClr val="A3DBE8"/>
                </a:solidFill>
              </a:defRPr>
            </a:lvl4pPr>
            <a:lvl5pPr lvl="4" rtl="0">
              <a:spcBef>
                <a:spcPts val="500"/>
              </a:spcBef>
              <a:spcAft>
                <a:spcPts val="0"/>
              </a:spcAft>
              <a:buNone/>
              <a:defRPr sz="1600">
                <a:solidFill>
                  <a:srgbClr val="A3DBE8"/>
                </a:solidFill>
              </a:defRPr>
            </a:lvl5pPr>
            <a:lvl6pPr lvl="5" rtl="0">
              <a:spcBef>
                <a:spcPts val="500"/>
              </a:spcBef>
              <a:spcAft>
                <a:spcPts val="0"/>
              </a:spcAft>
              <a:buNone/>
              <a:defRPr sz="1600">
                <a:solidFill>
                  <a:srgbClr val="A3DBE8"/>
                </a:solidFill>
              </a:defRPr>
            </a:lvl6pPr>
            <a:lvl7pPr lvl="6" rtl="0">
              <a:spcBef>
                <a:spcPts val="500"/>
              </a:spcBef>
              <a:spcAft>
                <a:spcPts val="0"/>
              </a:spcAft>
              <a:buNone/>
              <a:defRPr sz="1600">
                <a:solidFill>
                  <a:srgbClr val="A3DBE8"/>
                </a:solidFill>
              </a:defRPr>
            </a:lvl7pPr>
            <a:lvl8pPr lvl="7" rtl="0">
              <a:spcBef>
                <a:spcPts val="500"/>
              </a:spcBef>
              <a:spcAft>
                <a:spcPts val="0"/>
              </a:spcAft>
              <a:buNone/>
              <a:defRPr sz="1600">
                <a:solidFill>
                  <a:srgbClr val="A3DBE8"/>
                </a:solidFill>
              </a:defRPr>
            </a:lvl8pPr>
            <a:lvl9pPr lvl="8" rtl="0">
              <a:spcBef>
                <a:spcPts val="500"/>
              </a:spcBef>
              <a:spcAft>
                <a:spcPts val="500"/>
              </a:spcAft>
              <a:buNone/>
              <a:defRPr sz="1600">
                <a:solidFill>
                  <a:srgbClr val="A3DBE8"/>
                </a:solidFill>
              </a:defRPr>
            </a:lvl9pPr>
          </a:lstStyle>
          <a:p/>
        </p:txBody>
      </p:sp>
      <p:sp>
        <p:nvSpPr>
          <p:cNvPr id="3975" name="Google Shape;3975;p31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3976" name="Google Shape;3976;p319"/>
          <p:cNvSpPr txBox="1"/>
          <p:nvPr>
            <p:ph idx="20"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7">
  <p:cSld name="CUSTOM_4_45">
    <p:spTree>
      <p:nvGrpSpPr>
        <p:cNvPr id="3977" name="Shape 3977"/>
        <p:cNvGrpSpPr/>
        <p:nvPr/>
      </p:nvGrpSpPr>
      <p:grpSpPr>
        <a:xfrm>
          <a:off x="0" y="0"/>
          <a:ext cx="0" cy="0"/>
          <a:chOff x="0" y="0"/>
          <a:chExt cx="0" cy="0"/>
        </a:xfrm>
      </p:grpSpPr>
      <p:sp>
        <p:nvSpPr>
          <p:cNvPr id="3978" name="Google Shape;3978;p32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79" name="Google Shape;3979;p3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80" name="Google Shape;3980;p3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81" name="Google Shape;3981;p3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82" name="Google Shape;3982;p3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83" name="Google Shape;3983;p3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84" name="Google Shape;3984;p32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985" name="Google Shape;3985;p320"/>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3986" name="Google Shape;3986;p32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4.3</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3990" name="Shape 3990"/>
        <p:cNvGrpSpPr/>
        <p:nvPr/>
      </p:nvGrpSpPr>
      <p:grpSpPr>
        <a:xfrm>
          <a:off x="0" y="0"/>
          <a:ext cx="0" cy="0"/>
          <a:chOff x="0" y="0"/>
          <a:chExt cx="0" cy="0"/>
        </a:xfrm>
      </p:grpSpPr>
      <p:sp>
        <p:nvSpPr>
          <p:cNvPr id="3991" name="Google Shape;3991;p32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992" name="Google Shape;3992;p3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3993" name="Google Shape;3993;p32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994" name="Google Shape;3994;p32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995" name="Google Shape;3995;p32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996" name="Google Shape;3996;p32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997" name="Google Shape;3997;p32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98" name="Google Shape;3998;p3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3999" name="Shape 3999"/>
        <p:cNvGrpSpPr/>
        <p:nvPr/>
      </p:nvGrpSpPr>
      <p:grpSpPr>
        <a:xfrm>
          <a:off x="0" y="0"/>
          <a:ext cx="0" cy="0"/>
          <a:chOff x="0" y="0"/>
          <a:chExt cx="0" cy="0"/>
        </a:xfrm>
      </p:grpSpPr>
      <p:sp>
        <p:nvSpPr>
          <p:cNvPr id="4000" name="Google Shape;4000;p32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001" name="Google Shape;4001;p32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002" name="Google Shape;4002;p32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003" name="Google Shape;4003;p323"/>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4004" name="Google Shape;4004;p323"/>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4005" name="Google Shape;4005;p323"/>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4006" name="Google Shape;4006;p323"/>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4007" name="Google Shape;4007;p32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linkedin.com/company/red-hat</a:t>
            </a:r>
            <a:endParaRPr>
              <a:solidFill>
                <a:schemeClr val="lt1"/>
              </a:solidFill>
              <a:latin typeface="Overpass Light"/>
              <a:ea typeface="Overpass Light"/>
              <a:cs typeface="Overpass Light"/>
              <a:sym typeface="Overpass Light"/>
            </a:endParaRPr>
          </a:p>
        </p:txBody>
      </p:sp>
      <p:sp>
        <p:nvSpPr>
          <p:cNvPr id="4008" name="Google Shape;4008;p32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youtube.com/user/RedHatVideos</a:t>
            </a:r>
            <a:endParaRPr>
              <a:solidFill>
                <a:schemeClr val="lt1"/>
              </a:solidFill>
              <a:latin typeface="Overpass Light"/>
              <a:ea typeface="Overpass Light"/>
              <a:cs typeface="Overpass Light"/>
              <a:sym typeface="Overpass Light"/>
            </a:endParaRPr>
          </a:p>
        </p:txBody>
      </p:sp>
      <p:sp>
        <p:nvSpPr>
          <p:cNvPr id="4009" name="Google Shape;4009;p32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facebook.com/redhatinc</a:t>
            </a:r>
            <a:endParaRPr>
              <a:solidFill>
                <a:schemeClr val="lt1"/>
              </a:solidFill>
              <a:latin typeface="Overpass Light"/>
              <a:ea typeface="Overpass Light"/>
              <a:cs typeface="Overpass Light"/>
              <a:sym typeface="Overpass Light"/>
            </a:endParaRPr>
          </a:p>
        </p:txBody>
      </p:sp>
      <p:sp>
        <p:nvSpPr>
          <p:cNvPr id="4010" name="Google Shape;4010;p32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twitter.com/RedHat</a:t>
            </a:r>
            <a:endParaRPr>
              <a:solidFill>
                <a:schemeClr val="lt1"/>
              </a:solidFill>
              <a:latin typeface="Overpass Light"/>
              <a:ea typeface="Overpass Light"/>
              <a:cs typeface="Overpass Light"/>
              <a:sym typeface="Overpass Light"/>
            </a:endParaRPr>
          </a:p>
        </p:txBody>
      </p:sp>
      <p:cxnSp>
        <p:nvCxnSpPr>
          <p:cNvPr id="4011" name="Google Shape;4011;p32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012" name="Google Shape;4012;p32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13" name="Google Shape;4013;p3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4014" name="Shape 4014"/>
        <p:cNvGrpSpPr/>
        <p:nvPr/>
      </p:nvGrpSpPr>
      <p:grpSpPr>
        <a:xfrm>
          <a:off x="0" y="0"/>
          <a:ext cx="0" cy="0"/>
          <a:chOff x="0" y="0"/>
          <a:chExt cx="0" cy="0"/>
        </a:xfrm>
      </p:grpSpPr>
      <p:sp>
        <p:nvSpPr>
          <p:cNvPr id="4015" name="Google Shape;4015;p32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4016" name="Google Shape;4016;p32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017" name="Google Shape;4017;p32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4018" name="Google Shape;4018;p32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4019" name="Google Shape;4019;p32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4020" name="Google Shape;4020;p32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21" name="Google Shape;4021;p3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22" name="Google Shape;4022;p3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23" name="Shape 4023"/>
        <p:cNvGrpSpPr/>
        <p:nvPr/>
      </p:nvGrpSpPr>
      <p:grpSpPr>
        <a:xfrm>
          <a:off x="0" y="0"/>
          <a:ext cx="0" cy="0"/>
          <a:chOff x="0" y="0"/>
          <a:chExt cx="0" cy="0"/>
        </a:xfrm>
      </p:grpSpPr>
      <p:sp>
        <p:nvSpPr>
          <p:cNvPr id="4024" name="Google Shape;4024;p32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4025" name="Google Shape;4025;p3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026" name="Google Shape;4026;p32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4027" name="Google Shape;4027;p32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028" name="Google Shape;4028;p32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4029" name="Google Shape;4029;p32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4030" name="Google Shape;4030;p32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4031" name="Google Shape;4031;p32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4032" name="Google Shape;4032;p32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4033" name="Google Shape;4033;p325"/>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4034" name="Google Shape;4034;p325"/>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4035" name="Google Shape;4035;p325"/>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4036" name="Google Shape;4036;p325"/>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4037" name="Google Shape;4037;p3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38" name="Google Shape;4038;p3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4039" name="Shape 4039"/>
        <p:cNvGrpSpPr/>
        <p:nvPr/>
      </p:nvGrpSpPr>
      <p:grpSpPr>
        <a:xfrm>
          <a:off x="0" y="0"/>
          <a:ext cx="0" cy="0"/>
          <a:chOff x="0" y="0"/>
          <a:chExt cx="0" cy="0"/>
        </a:xfrm>
      </p:grpSpPr>
      <p:sp>
        <p:nvSpPr>
          <p:cNvPr id="4040" name="Google Shape;4040;p3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041" name="Google Shape;4041;p32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42" name="Google Shape;4042;p32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43" name="Google Shape;4043;p3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44" name="Google Shape;4044;p32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4045" name="Google Shape;4045;p32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4046" name="Google Shape;4046;p32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047" name="Google Shape;4047;p32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3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4048" name="Shape 4048"/>
        <p:cNvGrpSpPr/>
        <p:nvPr/>
      </p:nvGrpSpPr>
      <p:grpSpPr>
        <a:xfrm>
          <a:off x="0" y="0"/>
          <a:ext cx="0" cy="0"/>
          <a:chOff x="0" y="0"/>
          <a:chExt cx="0" cy="0"/>
        </a:xfrm>
      </p:grpSpPr>
      <p:sp>
        <p:nvSpPr>
          <p:cNvPr id="4049" name="Google Shape;4049;p32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050" name="Google Shape;4050;p32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51" name="Google Shape;4051;p32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52" name="Google Shape;4052;p3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53" name="Google Shape;4053;p32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4054" name="Google Shape;4054;p32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4055" name="Google Shape;4055;p32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4056" name="Google Shape;4056;p32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4057" name="Google Shape;4057;p32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4058" name="Google Shape;4058;p32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4059" name="Google Shape;4059;p32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4060" name="Google Shape;4060;p32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4061" name="Google Shape;4061;p32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4062" name="Google Shape;4062;p32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063" name="Google Shape;4063;p32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064" name="Shape 4064"/>
        <p:cNvGrpSpPr/>
        <p:nvPr/>
      </p:nvGrpSpPr>
      <p:grpSpPr>
        <a:xfrm>
          <a:off x="0" y="0"/>
          <a:ext cx="0" cy="0"/>
          <a:chOff x="0" y="0"/>
          <a:chExt cx="0" cy="0"/>
        </a:xfrm>
      </p:grpSpPr>
      <p:sp>
        <p:nvSpPr>
          <p:cNvPr id="4065" name="Google Shape;4065;p32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4066" name="Google Shape;4066;p32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67" name="Google Shape;4067;p3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068" name="Google Shape;4068;p3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69" name="Google Shape;4069;p3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4070" name="Google Shape;4070;p32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4071" name="Google Shape;4071;p32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4072" name="Google Shape;4072;p32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4073" name="Shape 4073"/>
        <p:cNvGrpSpPr/>
        <p:nvPr/>
      </p:nvGrpSpPr>
      <p:grpSpPr>
        <a:xfrm>
          <a:off x="0" y="0"/>
          <a:ext cx="0" cy="0"/>
          <a:chOff x="0" y="0"/>
          <a:chExt cx="0" cy="0"/>
        </a:xfrm>
      </p:grpSpPr>
      <p:sp>
        <p:nvSpPr>
          <p:cNvPr id="4074" name="Google Shape;4074;p32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075" name="Google Shape;4075;p32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76" name="Google Shape;4076;p3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077" name="Google Shape;4077;p3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78" name="Google Shape;4078;p3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079" name="Google Shape;4079;p3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080" name="Google Shape;4080;p32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081" name="Google Shape;4081;p32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4082" name="Shape 4082"/>
        <p:cNvGrpSpPr/>
        <p:nvPr/>
      </p:nvGrpSpPr>
      <p:grpSpPr>
        <a:xfrm>
          <a:off x="0" y="0"/>
          <a:ext cx="0" cy="0"/>
          <a:chOff x="0" y="0"/>
          <a:chExt cx="0" cy="0"/>
        </a:xfrm>
      </p:grpSpPr>
      <p:sp>
        <p:nvSpPr>
          <p:cNvPr id="4083" name="Google Shape;4083;p33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084" name="Google Shape;4084;p3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85" name="Google Shape;4085;p3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086" name="Google Shape;4086;p3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87" name="Google Shape;4087;p3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088" name="Google Shape;4088;p33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089" name="Google Shape;4089;p33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090" name="Google Shape;4090;p33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4091" name="Google Shape;4091;p33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092" name="Shape 4092"/>
        <p:cNvGrpSpPr/>
        <p:nvPr/>
      </p:nvGrpSpPr>
      <p:grpSpPr>
        <a:xfrm>
          <a:off x="0" y="0"/>
          <a:ext cx="0" cy="0"/>
          <a:chOff x="0" y="0"/>
          <a:chExt cx="0" cy="0"/>
        </a:xfrm>
      </p:grpSpPr>
      <p:sp>
        <p:nvSpPr>
          <p:cNvPr id="4093" name="Google Shape;4093;p33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4094" name="Google Shape;4094;p3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95" name="Google Shape;4095;p3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96" name="Google Shape;4096;p33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097" name="Google Shape;4097;p3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098" name="Google Shape;4098;p3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4099" name="Google Shape;4099;p33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4100" name="Shape 4100"/>
        <p:cNvGrpSpPr/>
        <p:nvPr/>
      </p:nvGrpSpPr>
      <p:grpSpPr>
        <a:xfrm>
          <a:off x="0" y="0"/>
          <a:ext cx="0" cy="0"/>
          <a:chOff x="0" y="0"/>
          <a:chExt cx="0" cy="0"/>
        </a:xfrm>
      </p:grpSpPr>
      <p:sp>
        <p:nvSpPr>
          <p:cNvPr id="4101" name="Google Shape;4101;p33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4102" name="Google Shape;4102;p3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03" name="Google Shape;4103;p3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04" name="Google Shape;4104;p33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105" name="Google Shape;4105;p33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106" name="Google Shape;4106;p3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07" name="Google Shape;4107;p3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4108" name="Shape 4108"/>
        <p:cNvGrpSpPr/>
        <p:nvPr/>
      </p:nvGrpSpPr>
      <p:grpSpPr>
        <a:xfrm>
          <a:off x="0" y="0"/>
          <a:ext cx="0" cy="0"/>
          <a:chOff x="0" y="0"/>
          <a:chExt cx="0" cy="0"/>
        </a:xfrm>
      </p:grpSpPr>
      <p:sp>
        <p:nvSpPr>
          <p:cNvPr id="4109" name="Google Shape;4109;p33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4110" name="Google Shape;4110;p33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111" name="Google Shape;4111;p3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12" name="Google Shape;4112;p33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4113" name="Google Shape;4113;p33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114" name="Google Shape;4114;p33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4115" name="Shape 4115"/>
        <p:cNvGrpSpPr/>
        <p:nvPr/>
      </p:nvGrpSpPr>
      <p:grpSpPr>
        <a:xfrm>
          <a:off x="0" y="0"/>
          <a:ext cx="0" cy="0"/>
          <a:chOff x="0" y="0"/>
          <a:chExt cx="0" cy="0"/>
        </a:xfrm>
      </p:grpSpPr>
      <p:sp>
        <p:nvSpPr>
          <p:cNvPr id="4116" name="Google Shape;4116;p33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117" name="Google Shape;4117;p3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18" name="Google Shape;4118;p3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19" name="Google Shape;4119;p3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20" name="Google Shape;4120;p3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21" name="Google Shape;4121;p3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22" name="Google Shape;4122;p33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4123" name="Shape 4123"/>
        <p:cNvGrpSpPr/>
        <p:nvPr/>
      </p:nvGrpSpPr>
      <p:grpSpPr>
        <a:xfrm>
          <a:off x="0" y="0"/>
          <a:ext cx="0" cy="0"/>
          <a:chOff x="0" y="0"/>
          <a:chExt cx="0" cy="0"/>
        </a:xfrm>
      </p:grpSpPr>
      <p:sp>
        <p:nvSpPr>
          <p:cNvPr id="4124" name="Google Shape;4124;p33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4125" name="Google Shape;4125;p3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26" name="Google Shape;4126;p3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4127" name="Google Shape;4127;p3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28" name="Google Shape;4128;p3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29" name="Google Shape;4129;p33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130" name="Google Shape;4130;p33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4131" name="Google Shape;4131;p33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4132" name="Shape 4132"/>
        <p:cNvGrpSpPr/>
        <p:nvPr/>
      </p:nvGrpSpPr>
      <p:grpSpPr>
        <a:xfrm>
          <a:off x="0" y="0"/>
          <a:ext cx="0" cy="0"/>
          <a:chOff x="0" y="0"/>
          <a:chExt cx="0" cy="0"/>
        </a:xfrm>
      </p:grpSpPr>
      <p:sp>
        <p:nvSpPr>
          <p:cNvPr id="4133" name="Google Shape;4133;p336"/>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134" name="Google Shape;4134;p33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135" name="Google Shape;4135;p33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4136" name="Google Shape;4136;p336"/>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4137" name="Google Shape;4137;p3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38" name="Google Shape;4138;p33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700"/>
              <a:buFont typeface="Arial"/>
              <a:buNone/>
            </a:pPr>
            <a:r>
              <a:rPr b="1" i="0" lang="en" sz="700" u="none" cap="none" strike="noStrike">
                <a:solidFill>
                  <a:srgbClr val="666666"/>
                </a:solidFill>
                <a:latin typeface="Red Hat Text"/>
                <a:ea typeface="Red Hat Text"/>
                <a:cs typeface="Red Hat Text"/>
                <a:sym typeface="Red Hat Text"/>
              </a:rPr>
              <a:t>CONFIDENTIAL </a:t>
            </a:r>
            <a:r>
              <a:rPr i="0" lang="en" sz="700" u="none" cap="none" strike="noStrike">
                <a:solidFill>
                  <a:srgbClr val="666666"/>
                </a:solidFill>
                <a:latin typeface="Red Hat Text"/>
                <a:ea typeface="Red Hat Text"/>
                <a:cs typeface="Red Hat Text"/>
                <a:sym typeface="Red Hat Text"/>
              </a:rPr>
              <a:t>Designator</a:t>
            </a:r>
            <a:endParaRPr i="0" sz="700" u="none" cap="none" strike="noStrike">
              <a:solidFill>
                <a:srgbClr val="666666"/>
              </a:solidFill>
              <a:latin typeface="Red Hat Text"/>
              <a:ea typeface="Red Hat Text"/>
              <a:cs typeface="Red Hat Text"/>
              <a:sym typeface="Red Hat Text"/>
            </a:endParaRPr>
          </a:p>
        </p:txBody>
      </p:sp>
      <p:sp>
        <p:nvSpPr>
          <p:cNvPr id="4139" name="Google Shape;4139;p336"/>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Font typeface="Red Hat Text"/>
              <a:buNone/>
              <a:defRPr sz="700">
                <a:solidFill>
                  <a:srgbClr val="4D4D4F"/>
                </a:solidFill>
                <a:latin typeface="Red Hat Text"/>
                <a:ea typeface="Red Hat Text"/>
                <a:cs typeface="Red Hat Text"/>
                <a:sym typeface="Red Hat Text"/>
              </a:defRPr>
            </a:lvl1pPr>
            <a:lvl2pPr lvl="1"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2pPr>
            <a:lvl3pPr lvl="2"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3pPr>
            <a:lvl4pPr lvl="3"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4pPr>
            <a:lvl5pPr lvl="4"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5pPr>
            <a:lvl6pPr lvl="5"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6pPr>
            <a:lvl7pPr lvl="6"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7pPr>
            <a:lvl8pPr lvl="7"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8pPr>
            <a:lvl9pPr lvl="8" rtl="0" algn="l">
              <a:lnSpc>
                <a:spcPct val="142000"/>
              </a:lnSpc>
              <a:spcBef>
                <a:spcPts val="0"/>
              </a:spcBef>
              <a:spcAft>
                <a:spcPts val="0"/>
              </a:spcAft>
              <a:buSzPts val="1600"/>
              <a:buFont typeface="Red Hat Text"/>
              <a:buNone/>
              <a:defRPr sz="700">
                <a:solidFill>
                  <a:srgbClr val="4D4D4F"/>
                </a:solidFill>
                <a:latin typeface="Red Hat Text"/>
                <a:ea typeface="Red Hat Text"/>
                <a:cs typeface="Red Hat Text"/>
                <a:sym typeface="Red Hat Text"/>
              </a:defRPr>
            </a:lvl9pPr>
          </a:lstStyle>
          <a:p/>
        </p:txBody>
      </p:sp>
      <p:pic>
        <p:nvPicPr>
          <p:cNvPr id="4140" name="Google Shape;4140;p336"/>
          <p:cNvPicPr preferRelativeResize="0"/>
          <p:nvPr/>
        </p:nvPicPr>
        <p:blipFill rotWithShape="1">
          <a:blip r:embed="rId2">
            <a:alphaModFix/>
          </a:blip>
          <a:srcRect b="-57166" l="-2457" r="-4872" t="-46127"/>
          <a:stretch/>
        </p:blipFill>
        <p:spPr>
          <a:xfrm>
            <a:off x="10068025" y="5971050"/>
            <a:ext cx="1696075" cy="88694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301" name="Shape 301"/>
        <p:cNvGrpSpPr/>
        <p:nvPr/>
      </p:nvGrpSpPr>
      <p:grpSpPr>
        <a:xfrm>
          <a:off x="0" y="0"/>
          <a:ext cx="0" cy="0"/>
          <a:chOff x="0" y="0"/>
          <a:chExt cx="0" cy="0"/>
        </a:xfrm>
      </p:grpSpPr>
      <p:sp>
        <p:nvSpPr>
          <p:cNvPr id="302" name="Google Shape;302;p34"/>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4144" name="Shape 4144"/>
        <p:cNvGrpSpPr/>
        <p:nvPr/>
      </p:nvGrpSpPr>
      <p:grpSpPr>
        <a:xfrm>
          <a:off x="0" y="0"/>
          <a:ext cx="0" cy="0"/>
          <a:chOff x="0" y="0"/>
          <a:chExt cx="0" cy="0"/>
        </a:xfrm>
      </p:grpSpPr>
      <p:sp>
        <p:nvSpPr>
          <p:cNvPr id="4145" name="Google Shape;4145;p33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146" name="Google Shape;4146;p3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147" name="Google Shape;4147;p338"/>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148" name="Google Shape;4148;p33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149" name="Google Shape;4149;p33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150" name="Google Shape;4150;p3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51" name="Google Shape;4151;p33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52" name="Google Shape;4152;p3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4153" name="Shape 4153"/>
        <p:cNvGrpSpPr/>
        <p:nvPr/>
      </p:nvGrpSpPr>
      <p:grpSpPr>
        <a:xfrm>
          <a:off x="0" y="0"/>
          <a:ext cx="0" cy="0"/>
          <a:chOff x="0" y="0"/>
          <a:chExt cx="0" cy="0"/>
        </a:xfrm>
      </p:grpSpPr>
      <p:sp>
        <p:nvSpPr>
          <p:cNvPr id="4154" name="Google Shape;4154;p33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4155" name="Google Shape;4155;p33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156" name="Google Shape;4156;p339"/>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157" name="Google Shape;4157;p33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158" name="Google Shape;4158;p33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4159" name="Google Shape;4159;p33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4160" name="Google Shape;4160;p33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4161" name="Google Shape;4161;p33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4162" name="Google Shape;4162;p33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4163" name="Google Shape;4163;p339"/>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4164" name="Google Shape;4164;p339"/>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4165" name="Google Shape;4165;p339"/>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4166" name="Google Shape;4166;p33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167" name="Google Shape;4167;p3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68" name="Google Shape;4168;p3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4169" name="Shape 4169"/>
        <p:cNvGrpSpPr/>
        <p:nvPr/>
      </p:nvGrpSpPr>
      <p:grpSpPr>
        <a:xfrm>
          <a:off x="0" y="0"/>
          <a:ext cx="0" cy="0"/>
          <a:chOff x="0" y="0"/>
          <a:chExt cx="0" cy="0"/>
        </a:xfrm>
      </p:grpSpPr>
      <p:sp>
        <p:nvSpPr>
          <p:cNvPr id="4170" name="Google Shape;4170;p34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4171" name="Google Shape;4171;p3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172" name="Google Shape;4172;p34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4173" name="Google Shape;4173;p34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4174" name="Google Shape;4174;p34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4175" name="Google Shape;4175;p3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76" name="Google Shape;4176;p3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77" name="Google Shape;4177;p3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178" name="Shape 4178"/>
        <p:cNvGrpSpPr/>
        <p:nvPr/>
      </p:nvGrpSpPr>
      <p:grpSpPr>
        <a:xfrm>
          <a:off x="0" y="0"/>
          <a:ext cx="0" cy="0"/>
          <a:chOff x="0" y="0"/>
          <a:chExt cx="0" cy="0"/>
        </a:xfrm>
      </p:grpSpPr>
      <p:sp>
        <p:nvSpPr>
          <p:cNvPr id="4179" name="Google Shape;4179;p34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4180" name="Google Shape;4180;p34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181" name="Google Shape;4181;p34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4182" name="Google Shape;4182;p34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183" name="Google Shape;4183;p34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4184" name="Google Shape;4184;p34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4185" name="Google Shape;4185;p34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4186" name="Google Shape;4186;p34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4187" name="Google Shape;4187;p34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4188" name="Google Shape;4188;p34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4189" name="Google Shape;4189;p34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4190" name="Google Shape;4190;p34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4191" name="Google Shape;4191;p34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4192" name="Google Shape;4192;p3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93" name="Google Shape;4193;p3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4194" name="Shape 4194"/>
        <p:cNvGrpSpPr/>
        <p:nvPr/>
      </p:nvGrpSpPr>
      <p:grpSpPr>
        <a:xfrm>
          <a:off x="0" y="0"/>
          <a:ext cx="0" cy="0"/>
          <a:chOff x="0" y="0"/>
          <a:chExt cx="0" cy="0"/>
        </a:xfrm>
      </p:grpSpPr>
      <p:sp>
        <p:nvSpPr>
          <p:cNvPr id="4195" name="Google Shape;4195;p3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196" name="Google Shape;4196;p3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97" name="Google Shape;4197;p34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198" name="Google Shape;4198;p3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99" name="Google Shape;4199;p3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4200" name="Google Shape;4200;p342"/>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4201" name="Google Shape;4201;p3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202" name="Google Shape;4202;p34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4203" name="Shape 4203"/>
        <p:cNvGrpSpPr/>
        <p:nvPr/>
      </p:nvGrpSpPr>
      <p:grpSpPr>
        <a:xfrm>
          <a:off x="0" y="0"/>
          <a:ext cx="0" cy="0"/>
          <a:chOff x="0" y="0"/>
          <a:chExt cx="0" cy="0"/>
        </a:xfrm>
      </p:grpSpPr>
      <p:pic>
        <p:nvPicPr>
          <p:cNvPr id="4204" name="Google Shape;4204;p3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05" name="Google Shape;4205;p34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206" name="Google Shape;4206;p3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07" name="Google Shape;4207;p34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4208" name="Google Shape;4208;p34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4209" name="Google Shape;4209;p34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4210" name="Google Shape;4210;p343"/>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4211" name="Google Shape;4211;p343"/>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4212" name="Google Shape;4212;p343"/>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4213" name="Google Shape;4213;p343"/>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4214" name="Google Shape;4214;p343"/>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4215" name="Google Shape;4215;p343"/>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4216" name="Google Shape;4216;p34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217" name="Google Shape;4217;p34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218" name="Shape 4218"/>
        <p:cNvGrpSpPr/>
        <p:nvPr/>
      </p:nvGrpSpPr>
      <p:grpSpPr>
        <a:xfrm>
          <a:off x="0" y="0"/>
          <a:ext cx="0" cy="0"/>
          <a:chOff x="0" y="0"/>
          <a:chExt cx="0" cy="0"/>
        </a:xfrm>
      </p:grpSpPr>
      <p:sp>
        <p:nvSpPr>
          <p:cNvPr id="4219" name="Google Shape;4219;p34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4220" name="Google Shape;4220;p34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21" name="Google Shape;4221;p3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222" name="Google Shape;4222;p3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23" name="Google Shape;4223;p3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4224" name="Google Shape;4224;p3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4225" name="Google Shape;4225;p34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4226" name="Google Shape;4226;p3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4227" name="Shape 4227"/>
        <p:cNvGrpSpPr/>
        <p:nvPr/>
      </p:nvGrpSpPr>
      <p:grpSpPr>
        <a:xfrm>
          <a:off x="0" y="0"/>
          <a:ext cx="0" cy="0"/>
          <a:chOff x="0" y="0"/>
          <a:chExt cx="0" cy="0"/>
        </a:xfrm>
      </p:grpSpPr>
      <p:sp>
        <p:nvSpPr>
          <p:cNvPr id="4228" name="Google Shape;4228;p34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229" name="Google Shape;4229;p3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30" name="Google Shape;4230;p3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231" name="Google Shape;4231;p3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32" name="Google Shape;4232;p3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233" name="Google Shape;4233;p34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234" name="Google Shape;4234;p34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235" name="Google Shape;4235;p34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4236" name="Shape 4236"/>
        <p:cNvGrpSpPr/>
        <p:nvPr/>
      </p:nvGrpSpPr>
      <p:grpSpPr>
        <a:xfrm>
          <a:off x="0" y="0"/>
          <a:ext cx="0" cy="0"/>
          <a:chOff x="0" y="0"/>
          <a:chExt cx="0" cy="0"/>
        </a:xfrm>
      </p:grpSpPr>
      <p:sp>
        <p:nvSpPr>
          <p:cNvPr id="4237" name="Google Shape;4237;p34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238" name="Google Shape;4238;p3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39" name="Google Shape;4239;p3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240" name="Google Shape;4240;p3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41" name="Google Shape;4241;p3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242" name="Google Shape;4242;p34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243" name="Google Shape;4243;p3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44" name="Google Shape;4244;p3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4245" name="Google Shape;4245;p346"/>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246" name="Shape 4246"/>
        <p:cNvGrpSpPr/>
        <p:nvPr/>
      </p:nvGrpSpPr>
      <p:grpSpPr>
        <a:xfrm>
          <a:off x="0" y="0"/>
          <a:ext cx="0" cy="0"/>
          <a:chOff x="0" y="0"/>
          <a:chExt cx="0" cy="0"/>
        </a:xfrm>
      </p:grpSpPr>
      <p:sp>
        <p:nvSpPr>
          <p:cNvPr id="4247" name="Google Shape;4247;p34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4248" name="Google Shape;4248;p34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49" name="Google Shape;4249;p3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50" name="Google Shape;4250;p3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251" name="Google Shape;4251;p3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52" name="Google Shape;4252;p3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4253" name="Google Shape;4253;p34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304" name="Shape 304"/>
        <p:cNvGrpSpPr/>
        <p:nvPr/>
      </p:nvGrpSpPr>
      <p:grpSpPr>
        <a:xfrm>
          <a:off x="0" y="0"/>
          <a:ext cx="0" cy="0"/>
          <a:chOff x="0" y="0"/>
          <a:chExt cx="0" cy="0"/>
        </a:xfrm>
      </p:grpSpPr>
      <p:sp>
        <p:nvSpPr>
          <p:cNvPr id="305" name="Google Shape;305;p35"/>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06" name="Google Shape;306;p35"/>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307" name="Google Shape;307;p3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08" name="Google Shape;308;p35"/>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4254" name="Shape 4254"/>
        <p:cNvGrpSpPr/>
        <p:nvPr/>
      </p:nvGrpSpPr>
      <p:grpSpPr>
        <a:xfrm>
          <a:off x="0" y="0"/>
          <a:ext cx="0" cy="0"/>
          <a:chOff x="0" y="0"/>
          <a:chExt cx="0" cy="0"/>
        </a:xfrm>
      </p:grpSpPr>
      <p:sp>
        <p:nvSpPr>
          <p:cNvPr id="4255" name="Google Shape;4255;p34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4256" name="Google Shape;4256;p34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57" name="Google Shape;4257;p3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258" name="Google Shape;4258;p34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59" name="Google Shape;4259;p3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4260" name="Google Shape;4260;p34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261" name="Google Shape;4261;p3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62" name="Google Shape;4262;p3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4263" name="Shape 4263"/>
        <p:cNvGrpSpPr/>
        <p:nvPr/>
      </p:nvGrpSpPr>
      <p:grpSpPr>
        <a:xfrm>
          <a:off x="0" y="0"/>
          <a:ext cx="0" cy="0"/>
          <a:chOff x="0" y="0"/>
          <a:chExt cx="0" cy="0"/>
        </a:xfrm>
      </p:grpSpPr>
      <p:sp>
        <p:nvSpPr>
          <p:cNvPr id="4264" name="Google Shape;4264;p349"/>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4265" name="Google Shape;4265;p34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266" name="Google Shape;4266;p3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67" name="Google Shape;4267;p3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268" name="Google Shape;4268;p34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269" name="Google Shape;4269;p34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4270" name="Shape 4270"/>
        <p:cNvGrpSpPr/>
        <p:nvPr/>
      </p:nvGrpSpPr>
      <p:grpSpPr>
        <a:xfrm>
          <a:off x="0" y="0"/>
          <a:ext cx="0" cy="0"/>
          <a:chOff x="0" y="0"/>
          <a:chExt cx="0" cy="0"/>
        </a:xfrm>
      </p:grpSpPr>
      <p:sp>
        <p:nvSpPr>
          <p:cNvPr id="4271" name="Google Shape;4271;p35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272" name="Google Shape;4272;p3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73" name="Google Shape;4273;p3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274" name="Google Shape;4274;p35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75" name="Google Shape;4275;p3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276" name="Google Shape;4276;p3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277" name="Google Shape;4277;p35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278" name="Google Shape;4278;p35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4279" name="Shape 4279"/>
        <p:cNvGrpSpPr/>
        <p:nvPr/>
      </p:nvGrpSpPr>
      <p:grpSpPr>
        <a:xfrm>
          <a:off x="0" y="0"/>
          <a:ext cx="0" cy="0"/>
          <a:chOff x="0" y="0"/>
          <a:chExt cx="0" cy="0"/>
        </a:xfrm>
      </p:grpSpPr>
      <p:sp>
        <p:nvSpPr>
          <p:cNvPr id="4280" name="Google Shape;4280;p35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4281" name="Google Shape;4281;p3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82" name="Google Shape;4282;p3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4283" name="Google Shape;4283;p35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84" name="Google Shape;4284;p3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285" name="Google Shape;4285;p35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286" name="Google Shape;4286;p35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4287" name="Google Shape;4287;p35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
    <p:bg>
      <p:bgPr>
        <a:blipFill>
          <a:blip r:embed="rId2">
            <a:alphaModFix/>
          </a:blip>
          <a:stretch>
            <a:fillRect/>
          </a:stretch>
        </a:blipFill>
      </p:bgPr>
    </p:bg>
    <p:spTree>
      <p:nvGrpSpPr>
        <p:cNvPr id="4288" name="Shape 4288"/>
        <p:cNvGrpSpPr/>
        <p:nvPr/>
      </p:nvGrpSpPr>
      <p:grpSpPr>
        <a:xfrm>
          <a:off x="0" y="0"/>
          <a:ext cx="0" cy="0"/>
          <a:chOff x="0" y="0"/>
          <a:chExt cx="0" cy="0"/>
        </a:xfrm>
      </p:grpSpPr>
      <p:sp>
        <p:nvSpPr>
          <p:cNvPr id="4289" name="Google Shape;4289;p352"/>
          <p:cNvSpPr/>
          <p:nvPr/>
        </p:nvSpPr>
        <p:spPr>
          <a:xfrm>
            <a:off x="6767" y="6767"/>
            <a:ext cx="12192000" cy="5832000"/>
          </a:xfrm>
          <a:prstGeom prst="rect">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290" name="Google Shape;4290;p35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91" name="Google Shape;4291;p3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292" name="Google Shape;4292;p35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293" name="Google Shape;4293;p3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94" name="Google Shape;4294;p3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_1">
    <p:spTree>
      <p:nvGrpSpPr>
        <p:cNvPr id="4295" name="Shape 4295"/>
        <p:cNvGrpSpPr/>
        <p:nvPr/>
      </p:nvGrpSpPr>
      <p:grpSpPr>
        <a:xfrm>
          <a:off x="0" y="0"/>
          <a:ext cx="0" cy="0"/>
          <a:chOff x="0" y="0"/>
          <a:chExt cx="0" cy="0"/>
        </a:xfrm>
      </p:grpSpPr>
      <p:sp>
        <p:nvSpPr>
          <p:cNvPr id="4296" name="Google Shape;4296;p35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297" name="Google Shape;4297;p3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298" name="Google Shape;4298;p35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299" name="Google Shape;4299;p3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00" name="Google Shape;4300;p3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01" name="Google Shape;4301;p35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CUSTOM_2_1_2_1_1">
    <p:bg>
      <p:bgPr>
        <a:solidFill>
          <a:srgbClr val="FFFFFF"/>
        </a:solidFill>
      </p:bgPr>
    </p:bg>
    <p:spTree>
      <p:nvGrpSpPr>
        <p:cNvPr id="4302" name="Shape 4302"/>
        <p:cNvGrpSpPr/>
        <p:nvPr/>
      </p:nvGrpSpPr>
      <p:grpSpPr>
        <a:xfrm>
          <a:off x="0" y="0"/>
          <a:ext cx="0" cy="0"/>
          <a:chOff x="0" y="0"/>
          <a:chExt cx="0" cy="0"/>
        </a:xfrm>
      </p:grpSpPr>
      <p:pic>
        <p:nvPicPr>
          <p:cNvPr id="4303" name="Google Shape;4303;p3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1">
  <p:cSld name="CUSTOM_1_1">
    <p:bg>
      <p:bgPr>
        <a:blipFill>
          <a:blip r:embed="rId2">
            <a:alphaModFix/>
          </a:blip>
          <a:stretch>
            <a:fillRect/>
          </a:stretch>
        </a:blipFill>
      </p:bgPr>
    </p:bg>
    <p:spTree>
      <p:nvGrpSpPr>
        <p:cNvPr id="4304" name="Shape 4304"/>
        <p:cNvGrpSpPr/>
        <p:nvPr/>
      </p:nvGrpSpPr>
      <p:grpSpPr>
        <a:xfrm>
          <a:off x="0" y="0"/>
          <a:ext cx="0" cy="0"/>
          <a:chOff x="0" y="0"/>
          <a:chExt cx="0" cy="0"/>
        </a:xfrm>
      </p:grpSpPr>
      <p:pic>
        <p:nvPicPr>
          <p:cNvPr id="4305" name="Google Shape;4305;p35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2">
  <p:cSld name="CUSTOM_1_2">
    <p:bg>
      <p:bgPr>
        <a:blipFill>
          <a:blip r:embed="rId2">
            <a:alphaModFix/>
          </a:blip>
          <a:stretch>
            <a:fillRect/>
          </a:stretch>
        </a:blipFill>
      </p:bgPr>
    </p:bg>
    <p:spTree>
      <p:nvGrpSpPr>
        <p:cNvPr id="4306" name="Shape 4306"/>
        <p:cNvGrpSpPr/>
        <p:nvPr/>
      </p:nvGrpSpPr>
      <p:grpSpPr>
        <a:xfrm>
          <a:off x="0" y="0"/>
          <a:ext cx="0" cy="0"/>
          <a:chOff x="0" y="0"/>
          <a:chExt cx="0" cy="0"/>
        </a:xfrm>
      </p:grpSpPr>
      <p:pic>
        <p:nvPicPr>
          <p:cNvPr id="4307" name="Google Shape;4307;p356"/>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
    <p:spTree>
      <p:nvGrpSpPr>
        <p:cNvPr id="4308" name="Shape 4308"/>
        <p:cNvGrpSpPr/>
        <p:nvPr/>
      </p:nvGrpSpPr>
      <p:grpSpPr>
        <a:xfrm>
          <a:off x="0" y="0"/>
          <a:ext cx="0" cy="0"/>
          <a:chOff x="0" y="0"/>
          <a:chExt cx="0" cy="0"/>
        </a:xfrm>
      </p:grpSpPr>
      <p:sp>
        <p:nvSpPr>
          <p:cNvPr id="4309" name="Google Shape;4309;p3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0000"/>
              </a:buClr>
              <a:buSzPts val="1100"/>
              <a:buFont typeface="Red Hat Text Medium"/>
              <a:buNone/>
              <a:defRPr sz="1100">
                <a:solidFill>
                  <a:srgbClr val="FF0000"/>
                </a:solidFill>
                <a:latin typeface="Red Hat Text Medium"/>
                <a:ea typeface="Red Hat Text Medium"/>
                <a:cs typeface="Red Hat Text Medium"/>
                <a:sym typeface="Red Hat Text Medium"/>
              </a:defRPr>
            </a:lvl9pPr>
          </a:lstStyle>
          <a:p/>
        </p:txBody>
      </p:sp>
      <p:sp>
        <p:nvSpPr>
          <p:cNvPr id="4310" name="Google Shape;4310;p35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311" name="Google Shape;4311;p357"/>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4312" name="Google Shape;4312;p357"/>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4313" name="Google Shape;4313;p357"/>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14" name="Google Shape;4314;p3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15" name="Google Shape;4315;p35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316" name="Google Shape;4316;p35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17" name="Google Shape;4317;p357"/>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57"/>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309" name="Shape 309"/>
        <p:cNvGrpSpPr/>
        <p:nvPr/>
      </p:nvGrpSpPr>
      <p:grpSpPr>
        <a:xfrm>
          <a:off x="0" y="0"/>
          <a:ext cx="0" cy="0"/>
          <a:chOff x="0" y="0"/>
          <a:chExt cx="0" cy="0"/>
        </a:xfrm>
      </p:grpSpPr>
      <p:sp>
        <p:nvSpPr>
          <p:cNvPr id="310" name="Google Shape;310;p3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1" name="Google Shape;311;p3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312" name="Google Shape;312;p3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13" name="Google Shape;313;p3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4319" name="Shape 4319"/>
        <p:cNvGrpSpPr/>
        <p:nvPr/>
      </p:nvGrpSpPr>
      <p:grpSpPr>
        <a:xfrm>
          <a:off x="0" y="0"/>
          <a:ext cx="0" cy="0"/>
          <a:chOff x="0" y="0"/>
          <a:chExt cx="0" cy="0"/>
        </a:xfrm>
      </p:grpSpPr>
      <p:sp>
        <p:nvSpPr>
          <p:cNvPr id="4320" name="Google Shape;4320;p35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321" name="Google Shape;4321;p3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322" name="Google Shape;4322;p3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323" name="Google Shape;4323;p35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324" name="Google Shape;4324;p3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25" name="Google Shape;4325;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26" name="Google Shape;4326;p35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327" name="Google Shape;4327;p358"/>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4328" name="Google Shape;4328;p35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6">
    <p:spTree>
      <p:nvGrpSpPr>
        <p:cNvPr id="4329" name="Shape 4329"/>
        <p:cNvGrpSpPr/>
        <p:nvPr/>
      </p:nvGrpSpPr>
      <p:grpSpPr>
        <a:xfrm>
          <a:off x="0" y="0"/>
          <a:ext cx="0" cy="0"/>
          <a:chOff x="0" y="0"/>
          <a:chExt cx="0" cy="0"/>
        </a:xfrm>
      </p:grpSpPr>
      <p:sp>
        <p:nvSpPr>
          <p:cNvPr id="4330" name="Google Shape;4330;p3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31" name="Google Shape;4331;p3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332" name="Google Shape;4332;p3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33" name="Google Shape;4333;p35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334" name="Google Shape;4334;p359"/>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35" name="Google Shape;4335;p3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36" name="Google Shape;4336;p3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337" name="Google Shape;4337;p35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38" name="Google Shape;4338;p359"/>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59"/>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59"/>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7">
    <p:spTree>
      <p:nvGrpSpPr>
        <p:cNvPr id="4341" name="Shape 4341"/>
        <p:cNvGrpSpPr/>
        <p:nvPr/>
      </p:nvGrpSpPr>
      <p:grpSpPr>
        <a:xfrm>
          <a:off x="0" y="0"/>
          <a:ext cx="0" cy="0"/>
          <a:chOff x="0" y="0"/>
          <a:chExt cx="0" cy="0"/>
        </a:xfrm>
      </p:grpSpPr>
      <p:sp>
        <p:nvSpPr>
          <p:cNvPr id="4342" name="Google Shape;4342;p36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343" name="Google Shape;4343;p36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344" name="Google Shape;4344;p36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345" name="Google Shape;4345;p3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46" name="Google Shape;4346;p3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47" name="Google Shape;4347;p36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8">
    <p:spTree>
      <p:nvGrpSpPr>
        <p:cNvPr id="4348" name="Shape 4348"/>
        <p:cNvGrpSpPr/>
        <p:nvPr/>
      </p:nvGrpSpPr>
      <p:grpSpPr>
        <a:xfrm>
          <a:off x="0" y="0"/>
          <a:ext cx="0" cy="0"/>
          <a:chOff x="0" y="0"/>
          <a:chExt cx="0" cy="0"/>
        </a:xfrm>
      </p:grpSpPr>
      <p:sp>
        <p:nvSpPr>
          <p:cNvPr id="4349" name="Google Shape;4349;p36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350" name="Google Shape;4350;p3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351" name="Google Shape;4351;p36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352" name="Google Shape;4352;p3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53" name="Google Shape;4353;p3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54" name="Google Shape;4354;p361"/>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
    <p:spTree>
      <p:nvGrpSpPr>
        <p:cNvPr id="4355" name="Shape 4355"/>
        <p:cNvGrpSpPr/>
        <p:nvPr/>
      </p:nvGrpSpPr>
      <p:grpSpPr>
        <a:xfrm>
          <a:off x="0" y="0"/>
          <a:ext cx="0" cy="0"/>
          <a:chOff x="0" y="0"/>
          <a:chExt cx="0" cy="0"/>
        </a:xfrm>
      </p:grpSpPr>
      <p:sp>
        <p:nvSpPr>
          <p:cNvPr id="4356" name="Google Shape;4356;p36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357" name="Google Shape;4357;p36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358" name="Google Shape;4358;p36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359" name="Google Shape;4359;p3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360" name="Google Shape;4360;p3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1" name="Google Shape;4361;p36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362" name="Shape 4362"/>
        <p:cNvGrpSpPr/>
        <p:nvPr/>
      </p:nvGrpSpPr>
      <p:grpSpPr>
        <a:xfrm>
          <a:off x="0" y="0"/>
          <a:ext cx="0" cy="0"/>
          <a:chOff x="0" y="0"/>
          <a:chExt cx="0" cy="0"/>
        </a:xfrm>
      </p:grpSpPr>
      <p:sp>
        <p:nvSpPr>
          <p:cNvPr id="4363" name="Google Shape;4363;p3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64" name="Google Shape;4364;p3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365" name="Google Shape;4365;p3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66" name="Google Shape;4366;p36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367" name="Google Shape;4367;p3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8" name="Google Shape;4368;p3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9" name="Google Shape;4369;p3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370" name="Google Shape;4370;p36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71" name="Google Shape;4371;p36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372" name="Shape 4372"/>
        <p:cNvGrpSpPr/>
        <p:nvPr/>
      </p:nvGrpSpPr>
      <p:grpSpPr>
        <a:xfrm>
          <a:off x="0" y="0"/>
          <a:ext cx="0" cy="0"/>
          <a:chOff x="0" y="0"/>
          <a:chExt cx="0" cy="0"/>
        </a:xfrm>
      </p:grpSpPr>
      <p:sp>
        <p:nvSpPr>
          <p:cNvPr id="4373" name="Google Shape;4373;p364"/>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2100"/>
              </a:spcBef>
              <a:spcAft>
                <a:spcPts val="0"/>
              </a:spcAft>
              <a:buNone/>
              <a:defRPr>
                <a:solidFill>
                  <a:schemeClr val="accent1"/>
                </a:solidFill>
              </a:defRPr>
            </a:lvl2pPr>
            <a:lvl3pPr lvl="2" rtl="0">
              <a:lnSpc>
                <a:spcPct val="150000"/>
              </a:lnSpc>
              <a:spcBef>
                <a:spcPts val="2100"/>
              </a:spcBef>
              <a:spcAft>
                <a:spcPts val="0"/>
              </a:spcAft>
              <a:buNone/>
              <a:defRPr>
                <a:solidFill>
                  <a:schemeClr val="accent1"/>
                </a:solidFill>
              </a:defRPr>
            </a:lvl3pPr>
            <a:lvl4pPr lvl="3" rtl="0">
              <a:lnSpc>
                <a:spcPct val="150000"/>
              </a:lnSpc>
              <a:spcBef>
                <a:spcPts val="2100"/>
              </a:spcBef>
              <a:spcAft>
                <a:spcPts val="0"/>
              </a:spcAft>
              <a:buNone/>
              <a:defRPr>
                <a:solidFill>
                  <a:schemeClr val="accent1"/>
                </a:solidFill>
              </a:defRPr>
            </a:lvl4pPr>
            <a:lvl5pPr lvl="4" rtl="0">
              <a:lnSpc>
                <a:spcPct val="150000"/>
              </a:lnSpc>
              <a:spcBef>
                <a:spcPts val="2100"/>
              </a:spcBef>
              <a:spcAft>
                <a:spcPts val="0"/>
              </a:spcAft>
              <a:buNone/>
              <a:defRPr>
                <a:solidFill>
                  <a:schemeClr val="accent1"/>
                </a:solidFill>
              </a:defRPr>
            </a:lvl5pPr>
            <a:lvl6pPr lvl="5" rtl="0">
              <a:lnSpc>
                <a:spcPct val="150000"/>
              </a:lnSpc>
              <a:spcBef>
                <a:spcPts val="2100"/>
              </a:spcBef>
              <a:spcAft>
                <a:spcPts val="0"/>
              </a:spcAft>
              <a:buNone/>
              <a:defRPr>
                <a:solidFill>
                  <a:schemeClr val="accent1"/>
                </a:solidFill>
              </a:defRPr>
            </a:lvl6pPr>
            <a:lvl7pPr lvl="6" rtl="0">
              <a:lnSpc>
                <a:spcPct val="150000"/>
              </a:lnSpc>
              <a:spcBef>
                <a:spcPts val="2100"/>
              </a:spcBef>
              <a:spcAft>
                <a:spcPts val="0"/>
              </a:spcAft>
              <a:buNone/>
              <a:defRPr>
                <a:solidFill>
                  <a:schemeClr val="accent1"/>
                </a:solidFill>
              </a:defRPr>
            </a:lvl7pPr>
            <a:lvl8pPr lvl="7" rtl="0">
              <a:lnSpc>
                <a:spcPct val="150000"/>
              </a:lnSpc>
              <a:spcBef>
                <a:spcPts val="2100"/>
              </a:spcBef>
              <a:spcAft>
                <a:spcPts val="0"/>
              </a:spcAft>
              <a:buNone/>
              <a:defRPr>
                <a:solidFill>
                  <a:schemeClr val="accent1"/>
                </a:solidFill>
              </a:defRPr>
            </a:lvl8pPr>
            <a:lvl9pPr lvl="8" rtl="0">
              <a:lnSpc>
                <a:spcPct val="150000"/>
              </a:lnSpc>
              <a:spcBef>
                <a:spcPts val="2100"/>
              </a:spcBef>
              <a:spcAft>
                <a:spcPts val="2100"/>
              </a:spcAft>
              <a:buNone/>
              <a:defRPr>
                <a:solidFill>
                  <a:schemeClr val="accent1"/>
                </a:solidFill>
              </a:defRPr>
            </a:lvl9pPr>
          </a:lstStyle>
          <a:p/>
        </p:txBody>
      </p:sp>
      <p:sp>
        <p:nvSpPr>
          <p:cNvPr id="4374" name="Google Shape;4374;p364"/>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4375" name="Google Shape;4375;p36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376" name="Google Shape;4376;p3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77" name="Google Shape;4377;p36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378" name="Google Shape;4378;p3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79" name="Google Shape;4379;p3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80" name="Google Shape;4380;p36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81" name="Google Shape;4381;p36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382" name="Google Shape;4382;p364"/>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383" name="Google Shape;4383;p36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384" name="Google Shape;4384;p364"/>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385" name="Google Shape;4385;p36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386" name="Google Shape;4386;p364"/>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387" name="Shape 4387"/>
        <p:cNvGrpSpPr/>
        <p:nvPr/>
      </p:nvGrpSpPr>
      <p:grpSpPr>
        <a:xfrm>
          <a:off x="0" y="0"/>
          <a:ext cx="0" cy="0"/>
          <a:chOff x="0" y="0"/>
          <a:chExt cx="0" cy="0"/>
        </a:xfrm>
      </p:grpSpPr>
      <p:sp>
        <p:nvSpPr>
          <p:cNvPr id="4388" name="Google Shape;4388;p3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389" name="Google Shape;4389;p3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390" name="Google Shape;4390;p3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91" name="Google Shape;4391;p3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392" name="Google Shape;4392;p3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93" name="Google Shape;4393;p3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94" name="Google Shape;4394;p3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395" name="Google Shape;4395;p36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96" name="Google Shape;4396;p365"/>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
        <p:nvSpPr>
          <p:cNvPr id="4397" name="Google Shape;4397;p365"/>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26">
    <p:spTree>
      <p:nvGrpSpPr>
        <p:cNvPr id="4398" name="Shape 4398"/>
        <p:cNvGrpSpPr/>
        <p:nvPr/>
      </p:nvGrpSpPr>
      <p:grpSpPr>
        <a:xfrm>
          <a:off x="0" y="0"/>
          <a:ext cx="0" cy="0"/>
          <a:chOff x="0" y="0"/>
          <a:chExt cx="0" cy="0"/>
        </a:xfrm>
      </p:grpSpPr>
      <p:sp>
        <p:nvSpPr>
          <p:cNvPr id="4399" name="Google Shape;4399;p36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400" name="Google Shape;4400;p3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01" name="Google Shape;4401;p3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02" name="Google Shape;4402;p36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03" name="Google Shape;4403;p3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04" name="Google Shape;4404;p3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5" name="Google Shape;4405;p36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406" name="Google Shape;4406;p366"/>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4407" name="Google Shape;4407;p366"/>
          <p:cNvSpPr/>
          <p:nvPr/>
        </p:nvSpPr>
        <p:spPr>
          <a:xfrm>
            <a:off x="10548733" y="371067"/>
            <a:ext cx="1206000" cy="40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8" name="Google Shape;4408;p366"/>
          <p:cNvSpPr/>
          <p:nvPr/>
        </p:nvSpPr>
        <p:spPr>
          <a:xfrm>
            <a:off x="9412467" y="6277167"/>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9" name="Google Shape;4409;p36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Q3CY2020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SSM: Graph">
  <p:cSld name="CUSTOM_4_3_1">
    <p:spTree>
      <p:nvGrpSpPr>
        <p:cNvPr id="4410" name="Shape 4410"/>
        <p:cNvGrpSpPr/>
        <p:nvPr/>
      </p:nvGrpSpPr>
      <p:grpSpPr>
        <a:xfrm>
          <a:off x="0" y="0"/>
          <a:ext cx="0" cy="0"/>
          <a:chOff x="0" y="0"/>
          <a:chExt cx="0" cy="0"/>
        </a:xfrm>
      </p:grpSpPr>
      <p:pic>
        <p:nvPicPr>
          <p:cNvPr id="4411" name="Google Shape;4411;p367"/>
          <p:cNvPicPr preferRelativeResize="0"/>
          <p:nvPr/>
        </p:nvPicPr>
        <p:blipFill rotWithShape="1">
          <a:blip r:embed="rId2">
            <a:alphaModFix/>
          </a:blip>
          <a:srcRect b="-4031" l="-5036" r="-3036" t="-4041"/>
          <a:stretch/>
        </p:blipFill>
        <p:spPr>
          <a:xfrm>
            <a:off x="4353812" y="1760934"/>
            <a:ext cx="8160488" cy="4640267"/>
          </a:xfrm>
          <a:prstGeom prst="rect">
            <a:avLst/>
          </a:prstGeom>
          <a:noFill/>
          <a:ln>
            <a:noFill/>
          </a:ln>
        </p:spPr>
      </p:pic>
      <p:sp>
        <p:nvSpPr>
          <p:cNvPr id="4412" name="Google Shape;4412;p367"/>
          <p:cNvSpPr txBox="1"/>
          <p:nvPr>
            <p:ph type="title"/>
          </p:nvPr>
        </p:nvSpPr>
        <p:spPr>
          <a:xfrm>
            <a:off x="1752600" y="6412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413" name="Google Shape;4413;p3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414" name="Google Shape;4414;p36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15" name="Google Shape;4415;p3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16" name="Google Shape;4416;p36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417" name="Google Shape;4417;p367"/>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3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1_2">
    <p:spTree>
      <p:nvGrpSpPr>
        <p:cNvPr id="4418" name="Shape 4418"/>
        <p:cNvGrpSpPr/>
        <p:nvPr/>
      </p:nvGrpSpPr>
      <p:grpSpPr>
        <a:xfrm>
          <a:off x="0" y="0"/>
          <a:ext cx="0" cy="0"/>
          <a:chOff x="0" y="0"/>
          <a:chExt cx="0" cy="0"/>
        </a:xfrm>
      </p:grpSpPr>
      <p:sp>
        <p:nvSpPr>
          <p:cNvPr id="4419" name="Google Shape;4419;p3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420" name="Google Shape;4420;p3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421" name="Google Shape;4421;p3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22" name="Google Shape;4422;p36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423" name="Google Shape;4423;p368"/>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4" name="Google Shape;4424;p3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25" name="Google Shape;4425;p36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426" name="Google Shape;4426;p36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27" name="Google Shape;4427;p368"/>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68"/>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368"/>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7">
    <p:spTree>
      <p:nvGrpSpPr>
        <p:cNvPr id="4430" name="Shape 4430"/>
        <p:cNvGrpSpPr/>
        <p:nvPr/>
      </p:nvGrpSpPr>
      <p:grpSpPr>
        <a:xfrm>
          <a:off x="0" y="0"/>
          <a:ext cx="0" cy="0"/>
          <a:chOff x="0" y="0"/>
          <a:chExt cx="0" cy="0"/>
        </a:xfrm>
      </p:grpSpPr>
      <p:sp>
        <p:nvSpPr>
          <p:cNvPr id="4431" name="Google Shape;4431;p36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432" name="Google Shape;4432;p36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33" name="Google Shape;4433;p3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34" name="Google Shape;4434;p36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35" name="Google Shape;4435;p3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36" name="Google Shape;4436;p3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437" name="Shape 4437"/>
        <p:cNvGrpSpPr/>
        <p:nvPr/>
      </p:nvGrpSpPr>
      <p:grpSpPr>
        <a:xfrm>
          <a:off x="0" y="0"/>
          <a:ext cx="0" cy="0"/>
          <a:chOff x="0" y="0"/>
          <a:chExt cx="0" cy="0"/>
        </a:xfrm>
      </p:grpSpPr>
      <p:sp>
        <p:nvSpPr>
          <p:cNvPr id="4438" name="Google Shape;4438;p37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4439" name="Google Shape;4439;p370"/>
          <p:cNvPicPr preferRelativeResize="0"/>
          <p:nvPr/>
        </p:nvPicPr>
        <p:blipFill>
          <a:blip r:embed="rId2">
            <a:alphaModFix/>
          </a:blip>
          <a:stretch>
            <a:fillRect/>
          </a:stretch>
        </p:blipFill>
        <p:spPr>
          <a:xfrm>
            <a:off x="0" y="5"/>
            <a:ext cx="12191997" cy="6859275"/>
          </a:xfrm>
          <a:prstGeom prst="rect">
            <a:avLst/>
          </a:prstGeom>
          <a:noFill/>
          <a:ln>
            <a:noFill/>
          </a:ln>
        </p:spPr>
      </p:pic>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440" name="Shape 4440"/>
        <p:cNvGrpSpPr/>
        <p:nvPr/>
      </p:nvGrpSpPr>
      <p:grpSpPr>
        <a:xfrm>
          <a:off x="0" y="0"/>
          <a:ext cx="0" cy="0"/>
          <a:chOff x="0" y="0"/>
          <a:chExt cx="0" cy="0"/>
        </a:xfrm>
      </p:grpSpPr>
      <p:cxnSp>
        <p:nvCxnSpPr>
          <p:cNvPr id="4441" name="Google Shape;4441;p3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42" name="Google Shape;4442;p37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443" name="Google Shape;4443;p3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44" name="Google Shape;4444;p3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45" name="Google Shape;4445;p37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46" name="Google Shape;4446;p37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447" name="Google Shape;4447;p371"/>
          <p:cNvSpPr txBox="1"/>
          <p:nvPr>
            <p:ph idx="3"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48" name="Google Shape;4448;p371"/>
          <p:cNvSpPr txBox="1"/>
          <p:nvPr>
            <p:ph idx="4"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49" name="Google Shape;4449;p371"/>
          <p:cNvSpPr txBox="1"/>
          <p:nvPr>
            <p:ph idx="5"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50" name="Google Shape;4450;p371"/>
          <p:cNvSpPr txBox="1"/>
          <p:nvPr>
            <p:ph idx="6"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51" name="Google Shape;4451;p371"/>
          <p:cNvSpPr txBox="1"/>
          <p:nvPr>
            <p:ph idx="7"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52" name="Google Shape;4452;p371"/>
          <p:cNvSpPr txBox="1"/>
          <p:nvPr>
            <p:ph idx="8"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4453" name="Google Shape;4453;p37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4454" name="Google Shape;4454;p3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4455" name="Google Shape;4455;p37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4_1">
    <p:spTree>
      <p:nvGrpSpPr>
        <p:cNvPr id="4456" name="Shape 4456"/>
        <p:cNvGrpSpPr/>
        <p:nvPr/>
      </p:nvGrpSpPr>
      <p:grpSpPr>
        <a:xfrm>
          <a:off x="0" y="0"/>
          <a:ext cx="0" cy="0"/>
          <a:chOff x="0" y="0"/>
          <a:chExt cx="0" cy="0"/>
        </a:xfrm>
      </p:grpSpPr>
      <p:sp>
        <p:nvSpPr>
          <p:cNvPr id="4457" name="Google Shape;4457;p3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458" name="Google Shape;4458;p3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59" name="Google Shape;4459;p3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60" name="Google Shape;4460;p37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61" name="Google Shape;4461;p3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62" name="Google Shape;4462;p3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4463" name="Shape 4463"/>
        <p:cNvGrpSpPr/>
        <p:nvPr/>
      </p:nvGrpSpPr>
      <p:grpSpPr>
        <a:xfrm>
          <a:off x="0" y="0"/>
          <a:ext cx="0" cy="0"/>
          <a:chOff x="0" y="0"/>
          <a:chExt cx="0" cy="0"/>
        </a:xfrm>
      </p:grpSpPr>
      <p:cxnSp>
        <p:nvCxnSpPr>
          <p:cNvPr id="4464" name="Google Shape;4464;p37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65" name="Google Shape;4465;p3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66" name="Google Shape;4466;p3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4467" name="Google Shape;4467;p3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68" name="Google Shape;4468;p3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3">
    <p:spTree>
      <p:nvGrpSpPr>
        <p:cNvPr id="4469" name="Shape 4469"/>
        <p:cNvGrpSpPr/>
        <p:nvPr/>
      </p:nvGrpSpPr>
      <p:grpSpPr>
        <a:xfrm>
          <a:off x="0" y="0"/>
          <a:ext cx="0" cy="0"/>
          <a:chOff x="0" y="0"/>
          <a:chExt cx="0" cy="0"/>
        </a:xfrm>
      </p:grpSpPr>
      <p:cxnSp>
        <p:nvCxnSpPr>
          <p:cNvPr id="4470" name="Google Shape;4470;p3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71" name="Google Shape;4471;p374"/>
          <p:cNvSpPr txBox="1"/>
          <p:nvPr>
            <p:ph idx="1" type="subTitle"/>
          </p:nvPr>
        </p:nvSpPr>
        <p:spPr>
          <a:xfrm>
            <a:off x="447767" y="261937"/>
            <a:ext cx="5149200" cy="4035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4472" name="Google Shape;4472;p3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73" name="Google Shape;4473;p3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74" name="Google Shape;4474;p374"/>
          <p:cNvPicPr preferRelativeResize="0"/>
          <p:nvPr/>
        </p:nvPicPr>
        <p:blipFill rotWithShape="1">
          <a:blip r:embed="rId2">
            <a:alphaModFix/>
          </a:blip>
          <a:srcRect b="317" l="0" r="0" t="327"/>
          <a:stretch/>
        </p:blipFill>
        <p:spPr>
          <a:xfrm>
            <a:off x="10711279" y="6313250"/>
            <a:ext cx="975803" cy="228110"/>
          </a:xfrm>
          <a:prstGeom prst="rect">
            <a:avLst/>
          </a:prstGeom>
          <a:noFill/>
          <a:ln>
            <a:noFill/>
          </a:ln>
        </p:spPr>
      </p:pic>
      <p:sp>
        <p:nvSpPr>
          <p:cNvPr id="4475" name="Google Shape;4475;p374"/>
          <p:cNvSpPr txBox="1"/>
          <p:nvPr>
            <p:ph idx="2" type="subTitle"/>
          </p:nvPr>
        </p:nvSpPr>
        <p:spPr>
          <a:xfrm>
            <a:off x="885066" y="6169567"/>
            <a:ext cx="8748000" cy="559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
        <p:nvSpPr>
          <p:cNvPr id="4476" name="Google Shape;4476;p374"/>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4477" name="Google Shape;4477;p374"/>
          <p:cNvSpPr txBox="1"/>
          <p:nvPr>
            <p:ph idx="3" type="subTitle"/>
          </p:nvPr>
        </p:nvSpPr>
        <p:spPr>
          <a:xfrm>
            <a:off x="447767" y="1250500"/>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Red Hat Display"/>
                <a:ea typeface="Red Hat Display"/>
                <a:cs typeface="Red Hat Display"/>
                <a:sym typeface="Red Hat Display"/>
              </a:defRPr>
            </a:lvl1pPr>
            <a:lvl2pPr lvl="1" rtl="0" algn="ctr">
              <a:spcBef>
                <a:spcPts val="2100"/>
              </a:spcBef>
              <a:spcAft>
                <a:spcPts val="0"/>
              </a:spcAft>
              <a:buNone/>
              <a:defRPr>
                <a:latin typeface="Red Hat Display"/>
                <a:ea typeface="Red Hat Display"/>
                <a:cs typeface="Red Hat Display"/>
                <a:sym typeface="Red Hat Display"/>
              </a:defRPr>
            </a:lvl2pPr>
            <a:lvl3pPr lvl="2" rtl="0" algn="ctr">
              <a:spcBef>
                <a:spcPts val="2100"/>
              </a:spcBef>
              <a:spcAft>
                <a:spcPts val="0"/>
              </a:spcAft>
              <a:buNone/>
              <a:defRPr>
                <a:latin typeface="Red Hat Display"/>
                <a:ea typeface="Red Hat Display"/>
                <a:cs typeface="Red Hat Display"/>
                <a:sym typeface="Red Hat Display"/>
              </a:defRPr>
            </a:lvl3pPr>
            <a:lvl4pPr lvl="3" rtl="0" algn="ctr">
              <a:spcBef>
                <a:spcPts val="2100"/>
              </a:spcBef>
              <a:spcAft>
                <a:spcPts val="0"/>
              </a:spcAft>
              <a:buNone/>
              <a:defRPr>
                <a:latin typeface="Red Hat Display"/>
                <a:ea typeface="Red Hat Display"/>
                <a:cs typeface="Red Hat Display"/>
                <a:sym typeface="Red Hat Display"/>
              </a:defRPr>
            </a:lvl4pPr>
            <a:lvl5pPr lvl="4" rtl="0" algn="ctr">
              <a:spcBef>
                <a:spcPts val="2100"/>
              </a:spcBef>
              <a:spcAft>
                <a:spcPts val="0"/>
              </a:spcAft>
              <a:buNone/>
              <a:defRPr>
                <a:latin typeface="Red Hat Display"/>
                <a:ea typeface="Red Hat Display"/>
                <a:cs typeface="Red Hat Display"/>
                <a:sym typeface="Red Hat Display"/>
              </a:defRPr>
            </a:lvl5pPr>
            <a:lvl6pPr lvl="5" rtl="0" algn="ctr">
              <a:spcBef>
                <a:spcPts val="2100"/>
              </a:spcBef>
              <a:spcAft>
                <a:spcPts val="0"/>
              </a:spcAft>
              <a:buNone/>
              <a:defRPr>
                <a:latin typeface="Red Hat Display"/>
                <a:ea typeface="Red Hat Display"/>
                <a:cs typeface="Red Hat Display"/>
                <a:sym typeface="Red Hat Display"/>
              </a:defRPr>
            </a:lvl6pPr>
            <a:lvl7pPr lvl="6" rtl="0" algn="ctr">
              <a:spcBef>
                <a:spcPts val="2100"/>
              </a:spcBef>
              <a:spcAft>
                <a:spcPts val="0"/>
              </a:spcAft>
              <a:buNone/>
              <a:defRPr>
                <a:latin typeface="Red Hat Display"/>
                <a:ea typeface="Red Hat Display"/>
                <a:cs typeface="Red Hat Display"/>
                <a:sym typeface="Red Hat Display"/>
              </a:defRPr>
            </a:lvl7pPr>
            <a:lvl8pPr lvl="7" rtl="0" algn="ctr">
              <a:spcBef>
                <a:spcPts val="2100"/>
              </a:spcBef>
              <a:spcAft>
                <a:spcPts val="0"/>
              </a:spcAft>
              <a:buNone/>
              <a:defRPr>
                <a:latin typeface="Red Hat Display"/>
                <a:ea typeface="Red Hat Display"/>
                <a:cs typeface="Red Hat Display"/>
                <a:sym typeface="Red Hat Display"/>
              </a:defRPr>
            </a:lvl8pPr>
            <a:lvl9pPr lvl="8" rtl="0" algn="ctr">
              <a:spcBef>
                <a:spcPts val="2100"/>
              </a:spcBef>
              <a:spcAft>
                <a:spcPts val="2100"/>
              </a:spcAft>
              <a:buNone/>
              <a:defRPr>
                <a:latin typeface="Red Hat Display"/>
                <a:ea typeface="Red Hat Display"/>
                <a:cs typeface="Red Hat Display"/>
                <a:sym typeface="Red Hat Display"/>
              </a:defRPr>
            </a:lvl9pPr>
          </a:lstStyle>
          <a:p/>
        </p:txBody>
      </p:sp>
      <p:sp>
        <p:nvSpPr>
          <p:cNvPr id="4478" name="Google Shape;4478;p374"/>
          <p:cNvSpPr txBox="1"/>
          <p:nvPr>
            <p:ph type="title"/>
          </p:nvPr>
        </p:nvSpPr>
        <p:spPr>
          <a:xfrm>
            <a:off x="447767" y="665333"/>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1">
    <p:spTree>
      <p:nvGrpSpPr>
        <p:cNvPr id="4479" name="Shape 4479"/>
        <p:cNvGrpSpPr/>
        <p:nvPr/>
      </p:nvGrpSpPr>
      <p:grpSpPr>
        <a:xfrm>
          <a:off x="0" y="0"/>
          <a:ext cx="0" cy="0"/>
          <a:chOff x="0" y="0"/>
          <a:chExt cx="0" cy="0"/>
        </a:xfrm>
      </p:grpSpPr>
      <p:sp>
        <p:nvSpPr>
          <p:cNvPr id="4480" name="Google Shape;4480;p3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481" name="Google Shape;4481;p3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82" name="Google Shape;4482;p3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83" name="Google Shape;4483;p3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484" name="Google Shape;4484;p3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85" name="Google Shape;4485;p3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86" name="Google Shape;4486;p3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487" name="Google Shape;4487;p375"/>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800">
              <a:solidFill>
                <a:srgbClr val="666666"/>
              </a:solidFill>
              <a:latin typeface="Red Hat Display"/>
              <a:ea typeface="Red Hat Display"/>
              <a:cs typeface="Red Hat Display"/>
              <a:sym typeface="Red Hat Display"/>
            </a:endParaRPr>
          </a:p>
        </p:txBody>
      </p:sp>
      <p:sp>
        <p:nvSpPr>
          <p:cNvPr id="4488" name="Google Shape;4488;p375"/>
          <p:cNvSpPr txBox="1"/>
          <p:nvPr/>
        </p:nvSpPr>
        <p:spPr>
          <a:xfrm>
            <a:off x="1494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8">
    <p:spTree>
      <p:nvGrpSpPr>
        <p:cNvPr id="4489" name="Shape 4489"/>
        <p:cNvGrpSpPr/>
        <p:nvPr/>
      </p:nvGrpSpPr>
      <p:grpSpPr>
        <a:xfrm>
          <a:off x="0" y="0"/>
          <a:ext cx="0" cy="0"/>
          <a:chOff x="0" y="0"/>
          <a:chExt cx="0" cy="0"/>
        </a:xfrm>
      </p:grpSpPr>
      <p:sp>
        <p:nvSpPr>
          <p:cNvPr id="4490" name="Google Shape;4490;p3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491" name="Google Shape;4491;p37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492" name="Google Shape;4492;p3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93" name="Google Shape;4493;p37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494" name="Google Shape;4494;p3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95" name="Google Shape;4495;p3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96" name="Google Shape;4496;p37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497" name="Google Shape;4497;p37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29">
    <p:spTree>
      <p:nvGrpSpPr>
        <p:cNvPr id="4498" name="Shape 4498"/>
        <p:cNvGrpSpPr/>
        <p:nvPr/>
      </p:nvGrpSpPr>
      <p:grpSpPr>
        <a:xfrm>
          <a:off x="0" y="0"/>
          <a:ext cx="0" cy="0"/>
          <a:chOff x="0" y="0"/>
          <a:chExt cx="0" cy="0"/>
        </a:xfrm>
      </p:grpSpPr>
      <p:sp>
        <p:nvSpPr>
          <p:cNvPr id="4499" name="Google Shape;4499;p3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500" name="Google Shape;4500;p3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01" name="Google Shape;4501;p37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502" name="Google Shape;4502;p3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3" name="Google Shape;4503;p3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04" name="Google Shape;4504;p37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505" name="Google Shape;4505;p3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4506" name="Google Shape;4506;p37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507" name="Google Shape;4507;p377"/>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next in OpenShift Q4CY2020</a:t>
            </a:r>
            <a:endParaRPr sz="800">
              <a:solidFill>
                <a:srgbClr val="666666"/>
              </a:solidFill>
              <a:latin typeface="Red Hat Display"/>
              <a:ea typeface="Red Hat Display"/>
              <a:cs typeface="Red Hat Display"/>
              <a:sym typeface="Red Hat Display"/>
            </a:endParaRPr>
          </a:p>
        </p:txBody>
      </p:sp>
      <p:sp>
        <p:nvSpPr>
          <p:cNvPr id="4508" name="Google Shape;4508;p377"/>
          <p:cNvSpPr/>
          <p:nvPr/>
        </p:nvSpPr>
        <p:spPr>
          <a:xfrm>
            <a:off x="10489767" y="375900"/>
            <a:ext cx="1341600" cy="2919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316" name="Shape 316"/>
        <p:cNvGrpSpPr/>
        <p:nvPr/>
      </p:nvGrpSpPr>
      <p:grpSpPr>
        <a:xfrm>
          <a:off x="0" y="0"/>
          <a:ext cx="0" cy="0"/>
          <a:chOff x="0" y="0"/>
          <a:chExt cx="0" cy="0"/>
        </a:xfrm>
      </p:grpSpPr>
      <p:sp>
        <p:nvSpPr>
          <p:cNvPr id="317" name="Google Shape;317;p38"/>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318" name="Google Shape;318;p38"/>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1_1">
    <p:spTree>
      <p:nvGrpSpPr>
        <p:cNvPr id="4509" name="Shape 4509"/>
        <p:cNvGrpSpPr/>
        <p:nvPr/>
      </p:nvGrpSpPr>
      <p:grpSpPr>
        <a:xfrm>
          <a:off x="0" y="0"/>
          <a:ext cx="0" cy="0"/>
          <a:chOff x="0" y="0"/>
          <a:chExt cx="0" cy="0"/>
        </a:xfrm>
      </p:grpSpPr>
      <p:sp>
        <p:nvSpPr>
          <p:cNvPr id="4510" name="Google Shape;4510;p3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511" name="Google Shape;4511;p3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512" name="Google Shape;4512;p3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513" name="Google Shape;4513;p37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514" name="Google Shape;4514;p3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15" name="Google Shape;4515;p3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4">
    <p:spTree>
      <p:nvGrpSpPr>
        <p:cNvPr id="4516" name="Shape 4516"/>
        <p:cNvGrpSpPr/>
        <p:nvPr/>
      </p:nvGrpSpPr>
      <p:grpSpPr>
        <a:xfrm>
          <a:off x="0" y="0"/>
          <a:ext cx="0" cy="0"/>
          <a:chOff x="0" y="0"/>
          <a:chExt cx="0" cy="0"/>
        </a:xfrm>
      </p:grpSpPr>
      <p:sp>
        <p:nvSpPr>
          <p:cNvPr id="4517" name="Google Shape;4517;p37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9pPr>
          </a:lstStyle>
          <a:p/>
        </p:txBody>
      </p:sp>
      <p:cxnSp>
        <p:nvCxnSpPr>
          <p:cNvPr id="4518" name="Google Shape;4518;p3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519" name="Google Shape;4519;p37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520" name="Google Shape;4520;p3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21" name="Google Shape;4521;p3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22" name="Google Shape;4522;p37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5">
    <p:spTree>
      <p:nvGrpSpPr>
        <p:cNvPr id="4523" name="Shape 4523"/>
        <p:cNvGrpSpPr/>
        <p:nvPr/>
      </p:nvGrpSpPr>
      <p:grpSpPr>
        <a:xfrm>
          <a:off x="0" y="0"/>
          <a:ext cx="0" cy="0"/>
          <a:chOff x="0" y="0"/>
          <a:chExt cx="0" cy="0"/>
        </a:xfrm>
      </p:grpSpPr>
      <p:sp>
        <p:nvSpPr>
          <p:cNvPr id="4524" name="Google Shape;4524;p38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9pPr>
          </a:lstStyle>
          <a:p/>
        </p:txBody>
      </p:sp>
      <p:cxnSp>
        <p:nvCxnSpPr>
          <p:cNvPr id="4525" name="Google Shape;4525;p38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526" name="Google Shape;4526;p38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527" name="Google Shape;4527;p3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28" name="Google Shape;4528;p3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29" name="Google Shape;4529;p38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_6">
    <p:spTree>
      <p:nvGrpSpPr>
        <p:cNvPr id="4530" name="Shape 4530"/>
        <p:cNvGrpSpPr/>
        <p:nvPr/>
      </p:nvGrpSpPr>
      <p:grpSpPr>
        <a:xfrm>
          <a:off x="0" y="0"/>
          <a:ext cx="0" cy="0"/>
          <a:chOff x="0" y="0"/>
          <a:chExt cx="0" cy="0"/>
        </a:xfrm>
      </p:grpSpPr>
      <p:sp>
        <p:nvSpPr>
          <p:cNvPr id="4531" name="Google Shape;4531;p38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3100">
                <a:solidFill>
                  <a:srgbClr val="EE0000"/>
                </a:solidFill>
                <a:latin typeface="Red Hat Display"/>
                <a:ea typeface="Red Hat Display"/>
                <a:cs typeface="Red Hat Display"/>
                <a:sym typeface="Red Hat Display"/>
              </a:defRPr>
            </a:lvl9pPr>
          </a:lstStyle>
          <a:p/>
        </p:txBody>
      </p:sp>
      <p:cxnSp>
        <p:nvCxnSpPr>
          <p:cNvPr id="4532" name="Google Shape;4532;p3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533" name="Google Shape;4533;p38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534" name="Google Shape;4534;p3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35" name="Google Shape;4535;p3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36" name="Google Shape;4536;p38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537" name="Shape 4537"/>
        <p:cNvGrpSpPr/>
        <p:nvPr/>
      </p:nvGrpSpPr>
      <p:grpSpPr>
        <a:xfrm>
          <a:off x="0" y="0"/>
          <a:ext cx="0" cy="0"/>
          <a:chOff x="0" y="0"/>
          <a:chExt cx="0" cy="0"/>
        </a:xfrm>
      </p:grpSpPr>
      <p:sp>
        <p:nvSpPr>
          <p:cNvPr id="4538" name="Google Shape;4538;p3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100"/>
              <a:buFont typeface="Red Hat Text Medium"/>
              <a:buNone/>
              <a:defRPr sz="1100">
                <a:solidFill>
                  <a:srgbClr val="EE0000"/>
                </a:solidFill>
                <a:latin typeface="Red Hat Text Medium"/>
                <a:ea typeface="Red Hat Text Medium"/>
                <a:cs typeface="Red Hat Text Medium"/>
                <a:sym typeface="Red Hat Text Medium"/>
              </a:defRPr>
            </a:lvl9pPr>
          </a:lstStyle>
          <a:p/>
        </p:txBody>
      </p:sp>
      <p:cxnSp>
        <p:nvCxnSpPr>
          <p:cNvPr id="4539" name="Google Shape;4539;p38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540" name="Google Shape;4540;p38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541" name="Google Shape;4541;p3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2" name="Google Shape;4542;p3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43" name="Google Shape;4543;p38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544" name="Google Shape;4544;p38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545" name="Google Shape;4545;p38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4546" name="Google Shape;4546;p38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4547" name="Google Shape;4547;p38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4551" name="Shape 4551"/>
        <p:cNvGrpSpPr/>
        <p:nvPr/>
      </p:nvGrpSpPr>
      <p:grpSpPr>
        <a:xfrm>
          <a:off x="0" y="0"/>
          <a:ext cx="0" cy="0"/>
          <a:chOff x="0" y="0"/>
          <a:chExt cx="0" cy="0"/>
        </a:xfrm>
      </p:grpSpPr>
      <p:sp>
        <p:nvSpPr>
          <p:cNvPr id="4552" name="Google Shape;4552;p38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553" name="Google Shape;4553;p38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554" name="Google Shape;4554;p384"/>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555" name="Google Shape;4555;p38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556" name="Google Shape;4556;p38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557" name="Google Shape;4557;p38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558" name="Google Shape;4558;p3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559" name="Google Shape;4559;p3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4560" name="Shape 4560"/>
        <p:cNvGrpSpPr/>
        <p:nvPr/>
      </p:nvGrpSpPr>
      <p:grpSpPr>
        <a:xfrm>
          <a:off x="0" y="0"/>
          <a:ext cx="0" cy="0"/>
          <a:chOff x="0" y="0"/>
          <a:chExt cx="0" cy="0"/>
        </a:xfrm>
      </p:grpSpPr>
      <p:sp>
        <p:nvSpPr>
          <p:cNvPr id="4561" name="Google Shape;4561;p38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4562" name="Google Shape;4562;p38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563" name="Google Shape;4563;p385"/>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564" name="Google Shape;4564;p38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565" name="Google Shape;4565;p385"/>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4566" name="Google Shape;4566;p385"/>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4567" name="Google Shape;4567;p385"/>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4568" name="Google Shape;4568;p385"/>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4569" name="Google Shape;4569;p385"/>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4570" name="Google Shape;4570;p385"/>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4571" name="Google Shape;4571;p385"/>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4572" name="Google Shape;4572;p385"/>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4573" name="Google Shape;4573;p38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574" name="Google Shape;4574;p38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575" name="Google Shape;4575;p3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4576" name="Shape 4576"/>
        <p:cNvGrpSpPr/>
        <p:nvPr/>
      </p:nvGrpSpPr>
      <p:grpSpPr>
        <a:xfrm>
          <a:off x="0" y="0"/>
          <a:ext cx="0" cy="0"/>
          <a:chOff x="0" y="0"/>
          <a:chExt cx="0" cy="0"/>
        </a:xfrm>
      </p:grpSpPr>
      <p:sp>
        <p:nvSpPr>
          <p:cNvPr id="4577" name="Google Shape;4577;p38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4578" name="Google Shape;4578;p38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579" name="Google Shape;4579;p386"/>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4580" name="Google Shape;4580;p386"/>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4581" name="Google Shape;4581;p386"/>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4582" name="Google Shape;4582;p38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583" name="Google Shape;4583;p38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584" name="Google Shape;4584;p3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585" name="Shape 4585"/>
        <p:cNvGrpSpPr/>
        <p:nvPr/>
      </p:nvGrpSpPr>
      <p:grpSpPr>
        <a:xfrm>
          <a:off x="0" y="0"/>
          <a:ext cx="0" cy="0"/>
          <a:chOff x="0" y="0"/>
          <a:chExt cx="0" cy="0"/>
        </a:xfrm>
      </p:grpSpPr>
      <p:sp>
        <p:nvSpPr>
          <p:cNvPr id="4586" name="Google Shape;4586;p38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4587" name="Google Shape;4587;p38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588" name="Google Shape;4588;p387"/>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4589" name="Google Shape;4589;p38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90" name="Google Shape;4590;p387"/>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4591" name="Google Shape;4591;p387"/>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4592" name="Google Shape;4592;p387"/>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4593" name="Google Shape;4593;p387"/>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4594" name="Google Shape;4594;p38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4595" name="Google Shape;4595;p387"/>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4596" name="Google Shape;4596;p387"/>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4597" name="Google Shape;4597;p387"/>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4598" name="Google Shape;4598;p387"/>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4599" name="Google Shape;4599;p3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00" name="Google Shape;4600;p3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4601" name="Shape 4601"/>
        <p:cNvGrpSpPr/>
        <p:nvPr/>
      </p:nvGrpSpPr>
      <p:grpSpPr>
        <a:xfrm>
          <a:off x="0" y="0"/>
          <a:ext cx="0" cy="0"/>
          <a:chOff x="0" y="0"/>
          <a:chExt cx="0" cy="0"/>
        </a:xfrm>
      </p:grpSpPr>
      <p:sp>
        <p:nvSpPr>
          <p:cNvPr id="4602" name="Google Shape;4602;p38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603" name="Google Shape;4603;p38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604" name="Google Shape;4604;p388"/>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605" name="Google Shape;4605;p3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06" name="Google Shape;4606;p38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4607" name="Google Shape;4607;p388"/>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4608" name="Google Shape;4608;p38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609" name="Google Shape;4609;p38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319" name="Shape 319"/>
        <p:cNvGrpSpPr/>
        <p:nvPr/>
      </p:nvGrpSpPr>
      <p:grpSpPr>
        <a:xfrm>
          <a:off x="0" y="0"/>
          <a:ext cx="0" cy="0"/>
          <a:chOff x="0" y="0"/>
          <a:chExt cx="0" cy="0"/>
        </a:xfrm>
      </p:grpSpPr>
      <p:sp>
        <p:nvSpPr>
          <p:cNvPr id="320" name="Google Shape;320;p39"/>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4610" name="Shape 4610"/>
        <p:cNvGrpSpPr/>
        <p:nvPr/>
      </p:nvGrpSpPr>
      <p:grpSpPr>
        <a:xfrm>
          <a:off x="0" y="0"/>
          <a:ext cx="0" cy="0"/>
          <a:chOff x="0" y="0"/>
          <a:chExt cx="0" cy="0"/>
        </a:xfrm>
      </p:grpSpPr>
      <p:sp>
        <p:nvSpPr>
          <p:cNvPr id="4611" name="Google Shape;4611;p38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612" name="Google Shape;4612;p38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613" name="Google Shape;4613;p38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614" name="Google Shape;4614;p3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15" name="Google Shape;4615;p38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4616" name="Google Shape;4616;p38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4617" name="Google Shape;4617;p38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4618" name="Google Shape;4618;p389"/>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4619" name="Google Shape;4619;p389"/>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4620" name="Google Shape;4620;p389"/>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4621" name="Google Shape;4621;p389"/>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4622" name="Google Shape;4622;p389"/>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4623" name="Google Shape;4623;p389"/>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4624" name="Google Shape;4624;p38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625" name="Google Shape;4625;p38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626" name="Shape 4626"/>
        <p:cNvGrpSpPr/>
        <p:nvPr/>
      </p:nvGrpSpPr>
      <p:grpSpPr>
        <a:xfrm>
          <a:off x="0" y="0"/>
          <a:ext cx="0" cy="0"/>
          <a:chOff x="0" y="0"/>
          <a:chExt cx="0" cy="0"/>
        </a:xfrm>
      </p:grpSpPr>
      <p:sp>
        <p:nvSpPr>
          <p:cNvPr id="4627" name="Google Shape;4627;p390"/>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4628" name="Google Shape;4628;p39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29" name="Google Shape;4629;p3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630" name="Google Shape;4630;p3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31" name="Google Shape;4631;p3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4632" name="Google Shape;4632;p39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4633" name="Google Shape;4633;p39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4634" name="Google Shape;4634;p39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4635" name="Shape 4635"/>
        <p:cNvGrpSpPr/>
        <p:nvPr/>
      </p:nvGrpSpPr>
      <p:grpSpPr>
        <a:xfrm>
          <a:off x="0" y="0"/>
          <a:ext cx="0" cy="0"/>
          <a:chOff x="0" y="0"/>
          <a:chExt cx="0" cy="0"/>
        </a:xfrm>
      </p:grpSpPr>
      <p:sp>
        <p:nvSpPr>
          <p:cNvPr id="4636" name="Google Shape;4636;p391"/>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637" name="Google Shape;4637;p39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38" name="Google Shape;4638;p3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639" name="Google Shape;4639;p3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40" name="Google Shape;4640;p3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641" name="Google Shape;4641;p3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642" name="Google Shape;4642;p391"/>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643" name="Google Shape;4643;p391"/>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4644" name="Shape 4644"/>
        <p:cNvGrpSpPr/>
        <p:nvPr/>
      </p:nvGrpSpPr>
      <p:grpSpPr>
        <a:xfrm>
          <a:off x="0" y="0"/>
          <a:ext cx="0" cy="0"/>
          <a:chOff x="0" y="0"/>
          <a:chExt cx="0" cy="0"/>
        </a:xfrm>
      </p:grpSpPr>
      <p:sp>
        <p:nvSpPr>
          <p:cNvPr id="4645" name="Google Shape;4645;p392"/>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646" name="Google Shape;4646;p39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47" name="Google Shape;4647;p3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4648" name="Google Shape;4648;p3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49" name="Google Shape;4649;p3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650" name="Google Shape;4650;p392"/>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651" name="Google Shape;4651;p39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652" name="Google Shape;4652;p3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4653" name="Google Shape;4653;p392"/>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654" name="Shape 4654"/>
        <p:cNvGrpSpPr/>
        <p:nvPr/>
      </p:nvGrpSpPr>
      <p:grpSpPr>
        <a:xfrm>
          <a:off x="0" y="0"/>
          <a:ext cx="0" cy="0"/>
          <a:chOff x="0" y="0"/>
          <a:chExt cx="0" cy="0"/>
        </a:xfrm>
      </p:grpSpPr>
      <p:sp>
        <p:nvSpPr>
          <p:cNvPr id="4655" name="Google Shape;4655;p39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4656" name="Google Shape;4656;p39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57" name="Google Shape;4657;p3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58" name="Google Shape;4658;p39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659" name="Google Shape;4659;p39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660" name="Google Shape;4660;p3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4661" name="Google Shape;4661;p39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4662" name="Shape 4662"/>
        <p:cNvGrpSpPr/>
        <p:nvPr/>
      </p:nvGrpSpPr>
      <p:grpSpPr>
        <a:xfrm>
          <a:off x="0" y="0"/>
          <a:ext cx="0" cy="0"/>
          <a:chOff x="0" y="0"/>
          <a:chExt cx="0" cy="0"/>
        </a:xfrm>
      </p:grpSpPr>
      <p:sp>
        <p:nvSpPr>
          <p:cNvPr id="4663" name="Google Shape;4663;p39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4664" name="Google Shape;4664;p39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65" name="Google Shape;4665;p3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66" name="Google Shape;4666;p3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667" name="Google Shape;4667;p3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4668" name="Google Shape;4668;p39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669" name="Google Shape;4669;p3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70" name="Google Shape;4670;p3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4671" name="Shape 4671"/>
        <p:cNvGrpSpPr/>
        <p:nvPr/>
      </p:nvGrpSpPr>
      <p:grpSpPr>
        <a:xfrm>
          <a:off x="0" y="0"/>
          <a:ext cx="0" cy="0"/>
          <a:chOff x="0" y="0"/>
          <a:chExt cx="0" cy="0"/>
        </a:xfrm>
      </p:grpSpPr>
      <p:sp>
        <p:nvSpPr>
          <p:cNvPr id="4672" name="Google Shape;4672;p395"/>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4673" name="Google Shape;4673;p395"/>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674" name="Google Shape;4674;p3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75" name="Google Shape;4675;p39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4676" name="Google Shape;4676;p39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4677" name="Google Shape;4677;p39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4678" name="Shape 4678"/>
        <p:cNvGrpSpPr/>
        <p:nvPr/>
      </p:nvGrpSpPr>
      <p:grpSpPr>
        <a:xfrm>
          <a:off x="0" y="0"/>
          <a:ext cx="0" cy="0"/>
          <a:chOff x="0" y="0"/>
          <a:chExt cx="0" cy="0"/>
        </a:xfrm>
      </p:grpSpPr>
      <p:sp>
        <p:nvSpPr>
          <p:cNvPr id="4679" name="Google Shape;4679;p39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680" name="Google Shape;4680;p3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81" name="Google Shape;4681;p3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682" name="Google Shape;4682;p39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83" name="Google Shape;4683;p3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84" name="Google Shape;4684;p3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85" name="Google Shape;4685;p39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686" name="Google Shape;4686;p396"/>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4687" name="Google Shape;4687;p39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4688" name="Shape 4688"/>
        <p:cNvGrpSpPr/>
        <p:nvPr/>
      </p:nvGrpSpPr>
      <p:grpSpPr>
        <a:xfrm>
          <a:off x="0" y="0"/>
          <a:ext cx="0" cy="0"/>
          <a:chOff x="0" y="0"/>
          <a:chExt cx="0" cy="0"/>
        </a:xfrm>
      </p:grpSpPr>
      <p:sp>
        <p:nvSpPr>
          <p:cNvPr id="4689" name="Google Shape;4689;p39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4690" name="Google Shape;4690;p3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91" name="Google Shape;4691;p3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4692" name="Google Shape;4692;p39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93" name="Google Shape;4693;p3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94" name="Google Shape;4694;p3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4695" name="Google Shape;4695;p39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4696" name="Google Shape;4696;p397"/>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97" name="Shape 4697"/>
        <p:cNvGrpSpPr/>
        <p:nvPr/>
      </p:nvGrpSpPr>
      <p:grpSpPr>
        <a:xfrm>
          <a:off x="0" y="0"/>
          <a:ext cx="0" cy="0"/>
          <a:chOff x="0" y="0"/>
          <a:chExt cx="0" cy="0"/>
        </a:xfrm>
      </p:grpSpPr>
      <p:sp>
        <p:nvSpPr>
          <p:cNvPr id="4698" name="Google Shape;4698;p398"/>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99" name="Google Shape;4699;p398"/>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4700" name="Google Shape;4700;p3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24" name="Google Shape;324;p40"/>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325" name="Google Shape;325;p4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6" name="Google Shape;326;p40"/>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7" name="Google Shape;327;p40"/>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328" name="Google Shape;328;p40"/>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329" name="Google Shape;329;p40"/>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330" name="Google Shape;330;p4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331" name="Google Shape;331;p4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332" name="Google Shape;332;p4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333" name="Google Shape;333;p4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334" name="Google Shape;334;p4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35" name="Google Shape;335;p4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36" name="Google Shape;336;p4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37" name="Google Shape;337;p4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701" name="Shape 4701"/>
        <p:cNvGrpSpPr/>
        <p:nvPr/>
      </p:nvGrpSpPr>
      <p:grpSpPr>
        <a:xfrm>
          <a:off x="0" y="0"/>
          <a:ext cx="0" cy="0"/>
          <a:chOff x="0" y="0"/>
          <a:chExt cx="0" cy="0"/>
        </a:xfrm>
      </p:grpSpPr>
      <p:sp>
        <p:nvSpPr>
          <p:cNvPr id="4702" name="Google Shape;4702;p399"/>
          <p:cNvSpPr txBox="1"/>
          <p:nvPr>
            <p:ph type="title"/>
          </p:nvPr>
        </p:nvSpPr>
        <p:spPr>
          <a:xfrm>
            <a:off x="609580" y="273600"/>
            <a:ext cx="10972500" cy="11448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3500"/>
              <a:buFont typeface="Arial"/>
              <a:buNone/>
              <a:defRPr/>
            </a:lvl1pPr>
            <a:lvl2pPr lvl="1" rtl="0">
              <a:spcBef>
                <a:spcPts val="0"/>
              </a:spcBef>
              <a:spcAft>
                <a:spcPts val="0"/>
              </a:spcAft>
              <a:buSzPts val="3500"/>
              <a:buNone/>
              <a:defRPr sz="4400">
                <a:solidFill>
                  <a:schemeClr val="dk1"/>
                </a:solidFill>
                <a:latin typeface="Proxima Nova"/>
                <a:ea typeface="Proxima Nova"/>
                <a:cs typeface="Proxima Nova"/>
                <a:sym typeface="Proxima Nova"/>
              </a:defRPr>
            </a:lvl2pPr>
            <a:lvl3pPr lvl="2" rtl="0">
              <a:spcBef>
                <a:spcPts val="0"/>
              </a:spcBef>
              <a:spcAft>
                <a:spcPts val="0"/>
              </a:spcAft>
              <a:buSzPts val="3500"/>
              <a:buNone/>
              <a:defRPr sz="4400">
                <a:solidFill>
                  <a:schemeClr val="dk1"/>
                </a:solidFill>
                <a:latin typeface="Proxima Nova"/>
                <a:ea typeface="Proxima Nova"/>
                <a:cs typeface="Proxima Nova"/>
                <a:sym typeface="Proxima Nova"/>
              </a:defRPr>
            </a:lvl3pPr>
            <a:lvl4pPr lvl="3" rtl="0">
              <a:spcBef>
                <a:spcPts val="0"/>
              </a:spcBef>
              <a:spcAft>
                <a:spcPts val="0"/>
              </a:spcAft>
              <a:buSzPts val="3500"/>
              <a:buNone/>
              <a:defRPr sz="4400">
                <a:solidFill>
                  <a:schemeClr val="dk1"/>
                </a:solidFill>
                <a:latin typeface="Proxima Nova"/>
                <a:ea typeface="Proxima Nova"/>
                <a:cs typeface="Proxima Nova"/>
                <a:sym typeface="Proxima Nova"/>
              </a:defRPr>
            </a:lvl4pPr>
            <a:lvl5pPr lvl="4" rtl="0">
              <a:spcBef>
                <a:spcPts val="0"/>
              </a:spcBef>
              <a:spcAft>
                <a:spcPts val="0"/>
              </a:spcAft>
              <a:buSzPts val="3500"/>
              <a:buNone/>
              <a:defRPr sz="4400">
                <a:solidFill>
                  <a:schemeClr val="dk1"/>
                </a:solidFill>
                <a:latin typeface="Proxima Nova"/>
                <a:ea typeface="Proxima Nova"/>
                <a:cs typeface="Proxima Nova"/>
                <a:sym typeface="Proxima Nova"/>
              </a:defRPr>
            </a:lvl5pPr>
            <a:lvl6pPr lvl="5" rtl="0">
              <a:spcBef>
                <a:spcPts val="0"/>
              </a:spcBef>
              <a:spcAft>
                <a:spcPts val="0"/>
              </a:spcAft>
              <a:buSzPts val="3500"/>
              <a:buNone/>
              <a:defRPr sz="4400">
                <a:solidFill>
                  <a:schemeClr val="dk1"/>
                </a:solidFill>
                <a:latin typeface="Proxima Nova"/>
                <a:ea typeface="Proxima Nova"/>
                <a:cs typeface="Proxima Nova"/>
                <a:sym typeface="Proxima Nova"/>
              </a:defRPr>
            </a:lvl6pPr>
            <a:lvl7pPr lvl="6" rtl="0">
              <a:spcBef>
                <a:spcPts val="0"/>
              </a:spcBef>
              <a:spcAft>
                <a:spcPts val="0"/>
              </a:spcAft>
              <a:buSzPts val="3500"/>
              <a:buNone/>
              <a:defRPr sz="4400">
                <a:solidFill>
                  <a:schemeClr val="dk1"/>
                </a:solidFill>
                <a:latin typeface="Proxima Nova"/>
                <a:ea typeface="Proxima Nova"/>
                <a:cs typeface="Proxima Nova"/>
                <a:sym typeface="Proxima Nova"/>
              </a:defRPr>
            </a:lvl7pPr>
            <a:lvl8pPr lvl="7" rtl="0">
              <a:spcBef>
                <a:spcPts val="0"/>
              </a:spcBef>
              <a:spcAft>
                <a:spcPts val="0"/>
              </a:spcAft>
              <a:buSzPts val="3500"/>
              <a:buNone/>
              <a:defRPr sz="4400">
                <a:solidFill>
                  <a:schemeClr val="dk1"/>
                </a:solidFill>
                <a:latin typeface="Proxima Nova"/>
                <a:ea typeface="Proxima Nova"/>
                <a:cs typeface="Proxima Nova"/>
                <a:sym typeface="Proxima Nova"/>
              </a:defRPr>
            </a:lvl8pPr>
            <a:lvl9pPr lvl="8" rtl="0">
              <a:spcBef>
                <a:spcPts val="0"/>
              </a:spcBef>
              <a:spcAft>
                <a:spcPts val="0"/>
              </a:spcAft>
              <a:buSzPts val="3500"/>
              <a:buNone/>
              <a:defRPr sz="4400">
                <a:solidFill>
                  <a:schemeClr val="dk1"/>
                </a:solidFill>
                <a:latin typeface="Proxima Nova"/>
                <a:ea typeface="Proxima Nova"/>
                <a:cs typeface="Proxima Nova"/>
                <a:sym typeface="Proxima Nova"/>
              </a:defRPr>
            </a:lvl9pPr>
          </a:lstStyle>
          <a:p/>
        </p:txBody>
      </p:sp>
      <p:sp>
        <p:nvSpPr>
          <p:cNvPr id="4703" name="Google Shape;4703;p399"/>
          <p:cNvSpPr txBox="1"/>
          <p:nvPr>
            <p:ph idx="1" type="body"/>
          </p:nvPr>
        </p:nvSpPr>
        <p:spPr>
          <a:xfrm>
            <a:off x="609580" y="1604700"/>
            <a:ext cx="5354400" cy="39777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2100"/>
              <a:buFont typeface="Arial"/>
              <a:buNone/>
              <a:defRPr/>
            </a:lvl1pPr>
            <a:lvl2pPr indent="-330200" lvl="1" marL="914400" rtl="0">
              <a:spcBef>
                <a:spcPts val="2100"/>
              </a:spcBef>
              <a:spcAft>
                <a:spcPts val="0"/>
              </a:spcAft>
              <a:buSzPts val="1600"/>
              <a:buChar char="○"/>
              <a:defRPr sz="2000">
                <a:solidFill>
                  <a:schemeClr val="dk1"/>
                </a:solidFill>
              </a:defRPr>
            </a:lvl2pPr>
            <a:lvl3pPr indent="-330200" lvl="2" marL="1371600" rtl="0">
              <a:spcBef>
                <a:spcPts val="2100"/>
              </a:spcBef>
              <a:spcAft>
                <a:spcPts val="0"/>
              </a:spcAft>
              <a:buSzPts val="1600"/>
              <a:buChar char="■"/>
              <a:defRPr sz="2000">
                <a:solidFill>
                  <a:schemeClr val="dk1"/>
                </a:solidFill>
              </a:defRPr>
            </a:lvl3pPr>
            <a:lvl4pPr indent="-330200" lvl="3" marL="1828800" rtl="0">
              <a:spcBef>
                <a:spcPts val="2100"/>
              </a:spcBef>
              <a:spcAft>
                <a:spcPts val="0"/>
              </a:spcAft>
              <a:buSzPts val="1600"/>
              <a:buChar char="●"/>
              <a:defRPr sz="2000">
                <a:solidFill>
                  <a:schemeClr val="dk1"/>
                </a:solidFill>
              </a:defRPr>
            </a:lvl4pPr>
            <a:lvl5pPr indent="-330200" lvl="4" marL="2286000" rtl="0">
              <a:spcBef>
                <a:spcPts val="2100"/>
              </a:spcBef>
              <a:spcAft>
                <a:spcPts val="0"/>
              </a:spcAft>
              <a:buSzPts val="1600"/>
              <a:buChar char="○"/>
              <a:defRPr sz="2000">
                <a:solidFill>
                  <a:schemeClr val="dk1"/>
                </a:solidFill>
              </a:defRPr>
            </a:lvl5pPr>
            <a:lvl6pPr indent="-330200" lvl="5" marL="2743200" rtl="0">
              <a:spcBef>
                <a:spcPts val="2100"/>
              </a:spcBef>
              <a:spcAft>
                <a:spcPts val="0"/>
              </a:spcAft>
              <a:buSzPts val="1600"/>
              <a:buChar char="■"/>
              <a:defRPr sz="2000">
                <a:solidFill>
                  <a:schemeClr val="dk1"/>
                </a:solidFill>
              </a:defRPr>
            </a:lvl6pPr>
            <a:lvl7pPr indent="-330200" lvl="6" marL="3200400" rtl="0">
              <a:spcBef>
                <a:spcPts val="2100"/>
              </a:spcBef>
              <a:spcAft>
                <a:spcPts val="0"/>
              </a:spcAft>
              <a:buSzPts val="1600"/>
              <a:buChar char="●"/>
              <a:defRPr sz="2000">
                <a:solidFill>
                  <a:schemeClr val="dk1"/>
                </a:solidFill>
              </a:defRPr>
            </a:lvl7pPr>
            <a:lvl8pPr indent="-330200" lvl="7" marL="3657600" rtl="0">
              <a:spcBef>
                <a:spcPts val="2100"/>
              </a:spcBef>
              <a:spcAft>
                <a:spcPts val="0"/>
              </a:spcAft>
              <a:buSzPts val="1600"/>
              <a:buChar char="○"/>
              <a:defRPr sz="2000">
                <a:solidFill>
                  <a:schemeClr val="dk1"/>
                </a:solidFill>
              </a:defRPr>
            </a:lvl8pPr>
            <a:lvl9pPr indent="-330200" lvl="8" marL="4114800" rtl="0">
              <a:spcBef>
                <a:spcPts val="2100"/>
              </a:spcBef>
              <a:spcAft>
                <a:spcPts val="2100"/>
              </a:spcAft>
              <a:buSzPts val="1600"/>
              <a:buChar char="■"/>
              <a:defRPr sz="2000">
                <a:solidFill>
                  <a:schemeClr val="dk1"/>
                </a:solidFill>
              </a:defRPr>
            </a:lvl9pPr>
          </a:lstStyle>
          <a:p/>
        </p:txBody>
      </p:sp>
      <p:sp>
        <p:nvSpPr>
          <p:cNvPr id="4704" name="Google Shape;4704;p399"/>
          <p:cNvSpPr txBox="1"/>
          <p:nvPr>
            <p:ph idx="2" type="body"/>
          </p:nvPr>
        </p:nvSpPr>
        <p:spPr>
          <a:xfrm>
            <a:off x="6232048" y="1604700"/>
            <a:ext cx="5354400" cy="39777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SzPts val="2100"/>
              <a:buFont typeface="Arial"/>
              <a:buNone/>
              <a:defRPr/>
            </a:lvl1pPr>
            <a:lvl2pPr indent="-330200" lvl="1" marL="914400" rtl="0">
              <a:spcBef>
                <a:spcPts val="2100"/>
              </a:spcBef>
              <a:spcAft>
                <a:spcPts val="0"/>
              </a:spcAft>
              <a:buSzPts val="1600"/>
              <a:buChar char="○"/>
              <a:defRPr sz="2000">
                <a:solidFill>
                  <a:schemeClr val="dk1"/>
                </a:solidFill>
              </a:defRPr>
            </a:lvl2pPr>
            <a:lvl3pPr indent="-330200" lvl="2" marL="1371600" rtl="0">
              <a:spcBef>
                <a:spcPts val="2100"/>
              </a:spcBef>
              <a:spcAft>
                <a:spcPts val="0"/>
              </a:spcAft>
              <a:buSzPts val="1600"/>
              <a:buChar char="■"/>
              <a:defRPr sz="2000">
                <a:solidFill>
                  <a:schemeClr val="dk1"/>
                </a:solidFill>
              </a:defRPr>
            </a:lvl3pPr>
            <a:lvl4pPr indent="-330200" lvl="3" marL="1828800" rtl="0">
              <a:spcBef>
                <a:spcPts val="2100"/>
              </a:spcBef>
              <a:spcAft>
                <a:spcPts val="0"/>
              </a:spcAft>
              <a:buSzPts val="1600"/>
              <a:buChar char="●"/>
              <a:defRPr sz="2000">
                <a:solidFill>
                  <a:schemeClr val="dk1"/>
                </a:solidFill>
              </a:defRPr>
            </a:lvl4pPr>
            <a:lvl5pPr indent="-330200" lvl="4" marL="2286000" rtl="0">
              <a:spcBef>
                <a:spcPts val="2100"/>
              </a:spcBef>
              <a:spcAft>
                <a:spcPts val="0"/>
              </a:spcAft>
              <a:buSzPts val="1600"/>
              <a:buChar char="○"/>
              <a:defRPr sz="2000">
                <a:solidFill>
                  <a:schemeClr val="dk1"/>
                </a:solidFill>
              </a:defRPr>
            </a:lvl5pPr>
            <a:lvl6pPr indent="-330200" lvl="5" marL="2743200" rtl="0">
              <a:spcBef>
                <a:spcPts val="2100"/>
              </a:spcBef>
              <a:spcAft>
                <a:spcPts val="0"/>
              </a:spcAft>
              <a:buSzPts val="1600"/>
              <a:buChar char="■"/>
              <a:defRPr sz="2000">
                <a:solidFill>
                  <a:schemeClr val="dk1"/>
                </a:solidFill>
              </a:defRPr>
            </a:lvl6pPr>
            <a:lvl7pPr indent="-330200" lvl="6" marL="3200400" rtl="0">
              <a:spcBef>
                <a:spcPts val="2100"/>
              </a:spcBef>
              <a:spcAft>
                <a:spcPts val="0"/>
              </a:spcAft>
              <a:buSzPts val="1600"/>
              <a:buChar char="●"/>
              <a:defRPr sz="2000">
                <a:solidFill>
                  <a:schemeClr val="dk1"/>
                </a:solidFill>
              </a:defRPr>
            </a:lvl7pPr>
            <a:lvl8pPr indent="-330200" lvl="7" marL="3657600" rtl="0">
              <a:spcBef>
                <a:spcPts val="2100"/>
              </a:spcBef>
              <a:spcAft>
                <a:spcPts val="0"/>
              </a:spcAft>
              <a:buSzPts val="1600"/>
              <a:buChar char="○"/>
              <a:defRPr sz="2000">
                <a:solidFill>
                  <a:schemeClr val="dk1"/>
                </a:solidFill>
              </a:defRPr>
            </a:lvl8pPr>
            <a:lvl9pPr indent="-330200" lvl="8" marL="4114800" rtl="0">
              <a:spcBef>
                <a:spcPts val="2100"/>
              </a:spcBef>
              <a:spcAft>
                <a:spcPts val="2100"/>
              </a:spcAft>
              <a:buSzPts val="1600"/>
              <a:buChar char="■"/>
              <a:defRPr sz="2000">
                <a:solidFill>
                  <a:schemeClr val="dk1"/>
                </a:solidFil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705" name="Shape 4705"/>
        <p:cNvGrpSpPr/>
        <p:nvPr/>
      </p:nvGrpSpPr>
      <p:grpSpPr>
        <a:xfrm>
          <a:off x="0" y="0"/>
          <a:ext cx="0" cy="0"/>
          <a:chOff x="0" y="0"/>
          <a:chExt cx="0" cy="0"/>
        </a:xfrm>
      </p:grpSpPr>
      <p:sp>
        <p:nvSpPr>
          <p:cNvPr id="4706" name="Google Shape;4706;p400"/>
          <p:cNvSpPr txBox="1"/>
          <p:nvPr>
            <p:ph idx="1" type="body"/>
          </p:nvPr>
        </p:nvSpPr>
        <p:spPr>
          <a:xfrm>
            <a:off x="450323" y="1983832"/>
            <a:ext cx="5386800" cy="3951300"/>
          </a:xfrm>
          <a:prstGeom prst="rect">
            <a:avLst/>
          </a:prstGeom>
          <a:noFill/>
          <a:ln>
            <a:noFill/>
          </a:ln>
        </p:spPr>
        <p:txBody>
          <a:bodyPr anchorCtr="0" anchor="t" bIns="0" lIns="0" spcFirstLastPara="1" rIns="0" wrap="square" tIns="0">
            <a:noAutofit/>
          </a:bodyPr>
          <a:lstStyle>
            <a:lvl1pPr indent="-361950" lvl="0" marL="457200" rtl="0">
              <a:spcBef>
                <a:spcPts val="0"/>
              </a:spcBef>
              <a:spcAft>
                <a:spcPts val="0"/>
              </a:spcAft>
              <a:buSzPts val="2100"/>
              <a:buChar char="●"/>
              <a:defRPr sz="2700"/>
            </a:lvl1pPr>
            <a:lvl2pPr indent="-330200" lvl="1" marL="914400" rtl="0">
              <a:spcBef>
                <a:spcPts val="2100"/>
              </a:spcBef>
              <a:spcAft>
                <a:spcPts val="0"/>
              </a:spcAft>
              <a:buSzPts val="1600"/>
              <a:buChar char="○"/>
              <a:defRPr sz="2400"/>
            </a:lvl2pPr>
            <a:lvl3pPr indent="-330200" lvl="2" marL="1371600" rtl="0">
              <a:spcBef>
                <a:spcPts val="2100"/>
              </a:spcBef>
              <a:spcAft>
                <a:spcPts val="0"/>
              </a:spcAft>
              <a:buSzPts val="1600"/>
              <a:buChar char="■"/>
              <a:defRPr sz="2400"/>
            </a:lvl3pPr>
            <a:lvl4pPr indent="-330200" lvl="3" marL="1828800" rtl="0">
              <a:spcBef>
                <a:spcPts val="2100"/>
              </a:spcBef>
              <a:spcAft>
                <a:spcPts val="0"/>
              </a:spcAft>
              <a:buSzPts val="1600"/>
              <a:buChar char="●"/>
              <a:defRPr sz="2400"/>
            </a:lvl4pPr>
            <a:lvl5pPr indent="-330200" lvl="4" marL="2286000" rtl="0">
              <a:spcBef>
                <a:spcPts val="2100"/>
              </a:spcBef>
              <a:spcAft>
                <a:spcPts val="0"/>
              </a:spcAft>
              <a:buSzPts val="1600"/>
              <a:buChar char="○"/>
              <a:defRPr sz="2400"/>
            </a:lvl5pPr>
            <a:lvl6pPr indent="-330200" lvl="5" marL="2743200" rtl="0">
              <a:spcBef>
                <a:spcPts val="2100"/>
              </a:spcBef>
              <a:spcAft>
                <a:spcPts val="0"/>
              </a:spcAft>
              <a:buSzPts val="1600"/>
              <a:buChar char="■"/>
              <a:defRPr sz="2100"/>
            </a:lvl6pPr>
            <a:lvl7pPr indent="-330200" lvl="6" marL="3200400" rtl="0">
              <a:spcBef>
                <a:spcPts val="2100"/>
              </a:spcBef>
              <a:spcAft>
                <a:spcPts val="0"/>
              </a:spcAft>
              <a:buSzPts val="1600"/>
              <a:buChar char="●"/>
              <a:defRPr sz="2100"/>
            </a:lvl7pPr>
            <a:lvl8pPr indent="-330200" lvl="7" marL="3657600" rtl="0">
              <a:spcBef>
                <a:spcPts val="2100"/>
              </a:spcBef>
              <a:spcAft>
                <a:spcPts val="0"/>
              </a:spcAft>
              <a:buSzPts val="1600"/>
              <a:buChar char="○"/>
              <a:defRPr sz="2100"/>
            </a:lvl8pPr>
            <a:lvl9pPr indent="-330200" lvl="8" marL="4114800" rtl="0">
              <a:spcBef>
                <a:spcPts val="2100"/>
              </a:spcBef>
              <a:spcAft>
                <a:spcPts val="2100"/>
              </a:spcAft>
              <a:buSzPts val="1600"/>
              <a:buChar char="■"/>
              <a:defRPr sz="2100"/>
            </a:lvl9pPr>
          </a:lstStyle>
          <a:p/>
        </p:txBody>
      </p:sp>
      <p:sp>
        <p:nvSpPr>
          <p:cNvPr id="4707" name="Google Shape;4707;p400"/>
          <p:cNvSpPr txBox="1"/>
          <p:nvPr>
            <p:ph type="title"/>
          </p:nvPr>
        </p:nvSpPr>
        <p:spPr>
          <a:xfrm>
            <a:off x="449051" y="153247"/>
            <a:ext cx="10940400" cy="7275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3500"/>
              <a:buNone/>
              <a:defRPr sz="37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8" name="Google Shape;4708;p400"/>
          <p:cNvSpPr txBox="1"/>
          <p:nvPr>
            <p:ph idx="2" type="body"/>
          </p:nvPr>
        </p:nvSpPr>
        <p:spPr>
          <a:xfrm>
            <a:off x="6034092" y="1983832"/>
            <a:ext cx="5389200" cy="3951300"/>
          </a:xfrm>
          <a:prstGeom prst="rect">
            <a:avLst/>
          </a:prstGeom>
          <a:noFill/>
          <a:ln>
            <a:noFill/>
          </a:ln>
        </p:spPr>
        <p:txBody>
          <a:bodyPr anchorCtr="0" anchor="t" bIns="0" lIns="0" spcFirstLastPara="1" rIns="0" wrap="square" tIns="0">
            <a:noAutofit/>
          </a:bodyPr>
          <a:lstStyle>
            <a:lvl1pPr indent="-361950" lvl="0" marL="457200" rtl="0">
              <a:spcBef>
                <a:spcPts val="0"/>
              </a:spcBef>
              <a:spcAft>
                <a:spcPts val="0"/>
              </a:spcAft>
              <a:buSzPts val="2100"/>
              <a:buChar char="●"/>
              <a:defRPr sz="2700"/>
            </a:lvl1pPr>
            <a:lvl2pPr indent="-330200" lvl="1" marL="914400" rtl="0">
              <a:spcBef>
                <a:spcPts val="2100"/>
              </a:spcBef>
              <a:spcAft>
                <a:spcPts val="0"/>
              </a:spcAft>
              <a:buSzPts val="1600"/>
              <a:buChar char="○"/>
              <a:defRPr sz="2400"/>
            </a:lvl2pPr>
            <a:lvl3pPr indent="-330200" lvl="2" marL="1371600" rtl="0">
              <a:spcBef>
                <a:spcPts val="2100"/>
              </a:spcBef>
              <a:spcAft>
                <a:spcPts val="0"/>
              </a:spcAft>
              <a:buSzPts val="1600"/>
              <a:buChar char="■"/>
              <a:defRPr sz="2400"/>
            </a:lvl3pPr>
            <a:lvl4pPr indent="-330200" lvl="3" marL="1828800" rtl="0">
              <a:spcBef>
                <a:spcPts val="2100"/>
              </a:spcBef>
              <a:spcAft>
                <a:spcPts val="0"/>
              </a:spcAft>
              <a:buSzPts val="1600"/>
              <a:buChar char="●"/>
              <a:defRPr sz="2400"/>
            </a:lvl4pPr>
            <a:lvl5pPr indent="-330200" lvl="4" marL="2286000" rtl="0">
              <a:spcBef>
                <a:spcPts val="2100"/>
              </a:spcBef>
              <a:spcAft>
                <a:spcPts val="0"/>
              </a:spcAft>
              <a:buSzPts val="1600"/>
              <a:buChar char="○"/>
              <a:defRPr sz="2400"/>
            </a:lvl5pPr>
            <a:lvl6pPr indent="-330200" lvl="5" marL="2743200" rtl="0">
              <a:spcBef>
                <a:spcPts val="2100"/>
              </a:spcBef>
              <a:spcAft>
                <a:spcPts val="0"/>
              </a:spcAft>
              <a:buSzPts val="1600"/>
              <a:buChar char="■"/>
              <a:defRPr sz="2100"/>
            </a:lvl6pPr>
            <a:lvl7pPr indent="-330200" lvl="6" marL="3200400" rtl="0">
              <a:spcBef>
                <a:spcPts val="2100"/>
              </a:spcBef>
              <a:spcAft>
                <a:spcPts val="0"/>
              </a:spcAft>
              <a:buSzPts val="1600"/>
              <a:buChar char="●"/>
              <a:defRPr sz="2100"/>
            </a:lvl7pPr>
            <a:lvl8pPr indent="-330200" lvl="7" marL="3657600" rtl="0">
              <a:spcBef>
                <a:spcPts val="2100"/>
              </a:spcBef>
              <a:spcAft>
                <a:spcPts val="0"/>
              </a:spcAft>
              <a:buSzPts val="1600"/>
              <a:buChar char="○"/>
              <a:defRPr sz="2100"/>
            </a:lvl8pPr>
            <a:lvl9pPr indent="-330200" lvl="8" marL="4114800" rtl="0">
              <a:spcBef>
                <a:spcPts val="2100"/>
              </a:spcBef>
              <a:spcAft>
                <a:spcPts val="2100"/>
              </a:spcAft>
              <a:buSzPts val="1600"/>
              <a:buChar char="■"/>
              <a:defRPr sz="2100"/>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4709" name="Shape 4709"/>
        <p:cNvGrpSpPr/>
        <p:nvPr/>
      </p:nvGrpSpPr>
      <p:grpSpPr>
        <a:xfrm>
          <a:off x="0" y="0"/>
          <a:ext cx="0" cy="0"/>
          <a:chOff x="0" y="0"/>
          <a:chExt cx="0" cy="0"/>
        </a:xfrm>
      </p:grpSpPr>
      <p:sp>
        <p:nvSpPr>
          <p:cNvPr id="4710" name="Google Shape;4710;p40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700">
                <a:solidFill>
                  <a:schemeClr val="tx1"/>
                </a:solidFill>
              </a:defRPr>
            </a:lvl1pPr>
            <a:lvl2pPr lvl="1" rtl="0">
              <a:buNone/>
              <a:defRPr sz="1700">
                <a:solidFill>
                  <a:schemeClr val="tx1"/>
                </a:solidFill>
              </a:defRPr>
            </a:lvl2pPr>
            <a:lvl3pPr lvl="2" rtl="0">
              <a:buNone/>
              <a:defRPr sz="1700">
                <a:solidFill>
                  <a:schemeClr val="tx1"/>
                </a:solidFill>
              </a:defRPr>
            </a:lvl3pPr>
            <a:lvl4pPr lvl="3" rtl="0">
              <a:buNone/>
              <a:defRPr sz="1700">
                <a:solidFill>
                  <a:schemeClr val="tx1"/>
                </a:solidFill>
              </a:defRPr>
            </a:lvl4pPr>
            <a:lvl5pPr lvl="4" rtl="0">
              <a:buNone/>
              <a:defRPr sz="1700">
                <a:solidFill>
                  <a:schemeClr val="tx1"/>
                </a:solidFill>
              </a:defRPr>
            </a:lvl5pPr>
            <a:lvl6pPr lvl="5" rtl="0">
              <a:buNone/>
              <a:defRPr sz="1700">
                <a:solidFill>
                  <a:schemeClr val="tx1"/>
                </a:solidFill>
              </a:defRPr>
            </a:lvl6pPr>
            <a:lvl7pPr lvl="6" rtl="0">
              <a:buNone/>
              <a:defRPr sz="1700">
                <a:solidFill>
                  <a:schemeClr val="tx1"/>
                </a:solidFill>
              </a:defRPr>
            </a:lvl7pPr>
            <a:lvl8pPr lvl="7" rtl="0">
              <a:buNone/>
              <a:defRPr sz="1700">
                <a:solidFill>
                  <a:schemeClr val="tx1"/>
                </a:solidFill>
              </a:defRPr>
            </a:lvl8pPr>
            <a:lvl9pPr lvl="8" rtl="0">
              <a:buNone/>
              <a:defRPr sz="1700">
                <a:solidFill>
                  <a:schemeClr val="tx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4711" name="Shape 4711"/>
        <p:cNvGrpSpPr/>
        <p:nvPr/>
      </p:nvGrpSpPr>
      <p:grpSpPr>
        <a:xfrm>
          <a:off x="0" y="0"/>
          <a:ext cx="0" cy="0"/>
          <a:chOff x="0" y="0"/>
          <a:chExt cx="0" cy="0"/>
        </a:xfrm>
      </p:grpSpPr>
      <p:sp>
        <p:nvSpPr>
          <p:cNvPr id="4712" name="Google Shape;4712;p40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13" name="Google Shape;4713;p4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14" name="Google Shape;4714;p4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715" name="Google Shape;4715;p40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16" name="Google Shape;4716;p4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17" name="Google Shape;4717;p4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18" name="Google Shape;4718;p402"/>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4719" name="Shape 4719"/>
        <p:cNvGrpSpPr/>
        <p:nvPr/>
      </p:nvGrpSpPr>
      <p:grpSpPr>
        <a:xfrm>
          <a:off x="0" y="0"/>
          <a:ext cx="0" cy="0"/>
          <a:chOff x="0" y="0"/>
          <a:chExt cx="0" cy="0"/>
        </a:xfrm>
      </p:grpSpPr>
      <p:sp>
        <p:nvSpPr>
          <p:cNvPr id="4720" name="Google Shape;4720;p40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4721" name="Google Shape;4721;p4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22" name="Google Shape;4722;p40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723" name="Google Shape;4723;p4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724" name="Google Shape;4724;p403"/>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4725" name="Google Shape;4725;p4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26" name="Google Shape;4726;p40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4727" name="Shape 4727"/>
        <p:cNvGrpSpPr/>
        <p:nvPr/>
      </p:nvGrpSpPr>
      <p:grpSpPr>
        <a:xfrm>
          <a:off x="0" y="0"/>
          <a:ext cx="0" cy="0"/>
          <a:chOff x="0" y="0"/>
          <a:chExt cx="0" cy="0"/>
        </a:xfrm>
      </p:grpSpPr>
      <p:sp>
        <p:nvSpPr>
          <p:cNvPr id="4728" name="Google Shape;4728;p40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29" name="Google Shape;4729;p4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30" name="Google Shape;4730;p4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731" name="Google Shape;4731;p40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32" name="Google Shape;4732;p4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33" name="Google Shape;4733;p4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34" name="Google Shape;4734;p40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735" name="Google Shape;4735;p404"/>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6">
    <p:spTree>
      <p:nvGrpSpPr>
        <p:cNvPr id="4736" name="Shape 4736"/>
        <p:cNvGrpSpPr/>
        <p:nvPr/>
      </p:nvGrpSpPr>
      <p:grpSpPr>
        <a:xfrm>
          <a:off x="0" y="0"/>
          <a:ext cx="0" cy="0"/>
          <a:chOff x="0" y="0"/>
          <a:chExt cx="0" cy="0"/>
        </a:xfrm>
      </p:grpSpPr>
      <p:sp>
        <p:nvSpPr>
          <p:cNvPr id="4737" name="Google Shape;4737;p40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38" name="Google Shape;4738;p4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39" name="Google Shape;4739;p40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40" name="Google Shape;4740;p4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41" name="Google Shape;4741;p4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42" name="Google Shape;4742;p405"/>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7">
    <p:spTree>
      <p:nvGrpSpPr>
        <p:cNvPr id="4743" name="Shape 4743"/>
        <p:cNvGrpSpPr/>
        <p:nvPr/>
      </p:nvGrpSpPr>
      <p:grpSpPr>
        <a:xfrm>
          <a:off x="0" y="0"/>
          <a:ext cx="0" cy="0"/>
          <a:chOff x="0" y="0"/>
          <a:chExt cx="0" cy="0"/>
        </a:xfrm>
      </p:grpSpPr>
      <p:sp>
        <p:nvSpPr>
          <p:cNvPr id="4744" name="Google Shape;4744;p40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4745" name="Google Shape;4745;p4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46" name="Google Shape;4746;p40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747" name="Google Shape;4747;p4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48" name="Google Shape;4748;p4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49" name="Google Shape;4749;p406"/>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8">
    <p:spTree>
      <p:nvGrpSpPr>
        <p:cNvPr id="4750" name="Shape 4750"/>
        <p:cNvGrpSpPr/>
        <p:nvPr/>
      </p:nvGrpSpPr>
      <p:grpSpPr>
        <a:xfrm>
          <a:off x="0" y="0"/>
          <a:ext cx="0" cy="0"/>
          <a:chOff x="0" y="0"/>
          <a:chExt cx="0" cy="0"/>
        </a:xfrm>
      </p:grpSpPr>
      <p:sp>
        <p:nvSpPr>
          <p:cNvPr id="4751" name="Google Shape;4751;p40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4752" name="Google Shape;4752;p4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53" name="Google Shape;4753;p40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754" name="Google Shape;4754;p4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55" name="Google Shape;4755;p4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56" name="Google Shape;4756;p40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9">
    <p:spTree>
      <p:nvGrpSpPr>
        <p:cNvPr id="4757" name="Shape 4757"/>
        <p:cNvGrpSpPr/>
        <p:nvPr/>
      </p:nvGrpSpPr>
      <p:grpSpPr>
        <a:xfrm>
          <a:off x="0" y="0"/>
          <a:ext cx="0" cy="0"/>
          <a:chOff x="0" y="0"/>
          <a:chExt cx="0" cy="0"/>
        </a:xfrm>
      </p:grpSpPr>
      <p:sp>
        <p:nvSpPr>
          <p:cNvPr id="4758" name="Google Shape;4758;p40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59" name="Google Shape;4759;p40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60" name="Google Shape;4760;p40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61" name="Google Shape;4761;p4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62" name="Google Shape;4762;p4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63" name="Google Shape;4763;p40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8" name="Google Shape;38;p5"/>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39" name="Google Shape;39;p5"/>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40" name="Google Shape;40;p5"/>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41" name="Google Shape;41;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43" name="Google Shape;43;p5"/>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44" name="Google Shape;44;p5"/>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38" name="Shape 338"/>
        <p:cNvGrpSpPr/>
        <p:nvPr/>
      </p:nvGrpSpPr>
      <p:grpSpPr>
        <a:xfrm>
          <a:off x="0" y="0"/>
          <a:ext cx="0" cy="0"/>
          <a:chOff x="0" y="0"/>
          <a:chExt cx="0" cy="0"/>
        </a:xfrm>
      </p:grpSpPr>
      <p:sp>
        <p:nvSpPr>
          <p:cNvPr id="339" name="Google Shape;339;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0" name="Google Shape;340;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1" name="Google Shape;341;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2" name="Google Shape;342;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 name="Google Shape;343;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4" name="Google Shape;344;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10">
    <p:spTree>
      <p:nvGrpSpPr>
        <p:cNvPr id="4764" name="Shape 4764"/>
        <p:cNvGrpSpPr/>
        <p:nvPr/>
      </p:nvGrpSpPr>
      <p:grpSpPr>
        <a:xfrm>
          <a:off x="0" y="0"/>
          <a:ext cx="0" cy="0"/>
          <a:chOff x="0" y="0"/>
          <a:chExt cx="0" cy="0"/>
        </a:xfrm>
      </p:grpSpPr>
      <p:sp>
        <p:nvSpPr>
          <p:cNvPr id="4765" name="Google Shape;4765;p40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66" name="Google Shape;4766;p40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67" name="Google Shape;4767;p40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68" name="Google Shape;4768;p4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69" name="Google Shape;4769;p4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70" name="Google Shape;4770;p40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11">
    <p:spTree>
      <p:nvGrpSpPr>
        <p:cNvPr id="4771" name="Shape 4771"/>
        <p:cNvGrpSpPr/>
        <p:nvPr/>
      </p:nvGrpSpPr>
      <p:grpSpPr>
        <a:xfrm>
          <a:off x="0" y="0"/>
          <a:ext cx="0" cy="0"/>
          <a:chOff x="0" y="0"/>
          <a:chExt cx="0" cy="0"/>
        </a:xfrm>
      </p:grpSpPr>
      <p:sp>
        <p:nvSpPr>
          <p:cNvPr id="4772" name="Google Shape;4772;p41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773" name="Google Shape;4773;p4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774" name="Google Shape;4774;p41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75" name="Google Shape;4775;p4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76" name="Google Shape;4776;p4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77" name="Google Shape;4777;p410"/>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Clr>
                <a:schemeClr val="dk1"/>
              </a:buClr>
              <a:buSzPts val="1500"/>
              <a:buFont typeface="Arial"/>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783" name="Shape 4783"/>
        <p:cNvGrpSpPr/>
        <p:nvPr/>
      </p:nvGrpSpPr>
      <p:grpSpPr>
        <a:xfrm>
          <a:off x="0" y="0"/>
          <a:ext cx="0" cy="0"/>
          <a:chOff x="0" y="0"/>
          <a:chExt cx="0" cy="0"/>
        </a:xfrm>
      </p:grpSpPr>
      <p:sp>
        <p:nvSpPr>
          <p:cNvPr id="4784" name="Google Shape;4784;p41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1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786" name="Google Shape;4786;p412"/>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787" name="Google Shape;4787;p41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788" name="Google Shape;4788;p41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789" name="Google Shape;4789;p41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790" name="Google Shape;4790;p41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791" name="Google Shape;4791;p4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792" name="Shape 4792"/>
        <p:cNvGrpSpPr/>
        <p:nvPr/>
      </p:nvGrpSpPr>
      <p:grpSpPr>
        <a:xfrm>
          <a:off x="0" y="0"/>
          <a:ext cx="0" cy="0"/>
          <a:chOff x="0" y="0"/>
          <a:chExt cx="0" cy="0"/>
        </a:xfrm>
      </p:grpSpPr>
      <p:sp>
        <p:nvSpPr>
          <p:cNvPr id="4793" name="Google Shape;4793;p41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1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4795" name="Google Shape;4795;p413"/>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796" name="Google Shape;4796;p41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797" name="Google Shape;4797;p41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798" name="Google Shape;4798;p41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799" name="Google Shape;4799;p41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800" name="Google Shape;4800;p41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4801" name="Google Shape;4801;p413"/>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802" name="Google Shape;4802;p413"/>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803" name="Google Shape;4803;p413"/>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804" name="Google Shape;4804;p413"/>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805" name="Google Shape;4805;p41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806" name="Google Shape;4806;p413"/>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sp>
        <p:nvSpPr>
          <p:cNvPr id="4807" name="Google Shape;4807;p4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808" name="Shape 4808"/>
        <p:cNvGrpSpPr/>
        <p:nvPr/>
      </p:nvGrpSpPr>
      <p:grpSpPr>
        <a:xfrm>
          <a:off x="0" y="0"/>
          <a:ext cx="0" cy="0"/>
          <a:chOff x="0" y="0"/>
          <a:chExt cx="0" cy="0"/>
        </a:xfrm>
      </p:grpSpPr>
      <p:sp>
        <p:nvSpPr>
          <p:cNvPr id="4809" name="Google Shape;4809;p41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1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811" name="Google Shape;4811;p414"/>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4812" name="Google Shape;4812;p41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813" name="Google Shape;4813;p41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814" name="Google Shape;4814;p41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15" name="Google Shape;4815;p4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816" name="Google Shape;4816;p4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817" name="Shape 4817"/>
        <p:cNvGrpSpPr/>
        <p:nvPr/>
      </p:nvGrpSpPr>
      <p:grpSpPr>
        <a:xfrm>
          <a:off x="0" y="0"/>
          <a:ext cx="0" cy="0"/>
          <a:chOff x="0" y="0"/>
          <a:chExt cx="0" cy="0"/>
        </a:xfrm>
      </p:grpSpPr>
      <p:sp>
        <p:nvSpPr>
          <p:cNvPr id="4818" name="Google Shape;4818;p41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1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4820" name="Google Shape;4820;p415"/>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821" name="Google Shape;4821;p41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822" name="Google Shape;4822;p415"/>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4823" name="Google Shape;4823;p415"/>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4824" name="Google Shape;4824;p415"/>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4825" name="Google Shape;4825;p415"/>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4826" name="Google Shape;4826;p41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827" name="Google Shape;4827;p41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828" name="Google Shape;4828;p4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9" name="Google Shape;4829;p41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830" name="Google Shape;4830;p41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831" name="Google Shape;4831;p41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832" name="Google Shape;4832;p41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833" name="Shape 4833"/>
        <p:cNvGrpSpPr/>
        <p:nvPr/>
      </p:nvGrpSpPr>
      <p:grpSpPr>
        <a:xfrm>
          <a:off x="0" y="0"/>
          <a:ext cx="0" cy="0"/>
          <a:chOff x="0" y="0"/>
          <a:chExt cx="0" cy="0"/>
        </a:xfrm>
      </p:grpSpPr>
      <p:sp>
        <p:nvSpPr>
          <p:cNvPr id="4834" name="Google Shape;4834;p41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5" name="Google Shape;4835;p41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36" name="Google Shape;4836;p416"/>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837" name="Google Shape;4837;p41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p:txBody>
      </p:sp>
      <p:sp>
        <p:nvSpPr>
          <p:cNvPr id="4838" name="Google Shape;4838;p416"/>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4839" name="Google Shape;4839;p41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4840" name="Google Shape;4840;p41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841" name="Google Shape;4841;p4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842" name="Shape 4842"/>
        <p:cNvGrpSpPr/>
        <p:nvPr/>
      </p:nvGrpSpPr>
      <p:grpSpPr>
        <a:xfrm>
          <a:off x="0" y="0"/>
          <a:ext cx="0" cy="0"/>
          <a:chOff x="0" y="0"/>
          <a:chExt cx="0" cy="0"/>
        </a:xfrm>
      </p:grpSpPr>
      <p:sp>
        <p:nvSpPr>
          <p:cNvPr id="4843" name="Google Shape;4843;p41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4" name="Google Shape;4844;p41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845" name="Google Shape;4845;p417"/>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846" name="Google Shape;4846;p41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4847" name="Google Shape;4847;p4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848" name="Google Shape;4848;p41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p:txBody>
      </p:sp>
      <p:sp>
        <p:nvSpPr>
          <p:cNvPr id="4849" name="Google Shape;4849;p41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4850" name="Google Shape;4850;p41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4851" name="Google Shape;4851;p41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852" name="Google Shape;4852;p41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4853" name="Google Shape;4853;p417"/>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4854" name="Google Shape;4854;p417"/>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4855" name="Google Shape;4855;p41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856" name="Google Shape;4856;p41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4857" name="Google Shape;4857;p4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858" name="Shape 4858"/>
        <p:cNvGrpSpPr/>
        <p:nvPr/>
      </p:nvGrpSpPr>
      <p:grpSpPr>
        <a:xfrm>
          <a:off x="0" y="0"/>
          <a:ext cx="0" cy="0"/>
          <a:chOff x="0" y="0"/>
          <a:chExt cx="0" cy="0"/>
        </a:xfrm>
      </p:grpSpPr>
      <p:sp>
        <p:nvSpPr>
          <p:cNvPr id="4859" name="Google Shape;4859;p418"/>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4860" name="Google Shape;4860;p41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861" name="Google Shape;4861;p4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62" name="Google Shape;4862;p4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863" name="Google Shape;4863;p41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p:txBody>
      </p:sp>
      <p:pic>
        <p:nvPicPr>
          <p:cNvPr id="4864" name="Google Shape;4864;p41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65" name="Google Shape;4865;p4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866" name="Shape 4866"/>
        <p:cNvGrpSpPr/>
        <p:nvPr/>
      </p:nvGrpSpPr>
      <p:grpSpPr>
        <a:xfrm>
          <a:off x="0" y="0"/>
          <a:ext cx="0" cy="0"/>
          <a:chOff x="0" y="0"/>
          <a:chExt cx="0" cy="0"/>
        </a:xfrm>
      </p:grpSpPr>
      <p:sp>
        <p:nvSpPr>
          <p:cNvPr id="4867" name="Google Shape;4867;p419"/>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868" name="Google Shape;4868;p4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869" name="Google Shape;4869;p4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70" name="Google Shape;4870;p4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4871" name="Google Shape;4871;p419"/>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p:txBody>
      </p:sp>
      <p:pic>
        <p:nvPicPr>
          <p:cNvPr id="4872" name="Google Shape;4872;p41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873" name="Google Shape;4873;p4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345" name="Shape 345"/>
        <p:cNvGrpSpPr/>
        <p:nvPr/>
      </p:nvGrpSpPr>
      <p:grpSpPr>
        <a:xfrm>
          <a:off x="0" y="0"/>
          <a:ext cx="0" cy="0"/>
          <a:chOff x="0" y="0"/>
          <a:chExt cx="0" cy="0"/>
        </a:xfrm>
      </p:grpSpPr>
      <p:pic>
        <p:nvPicPr>
          <p:cNvPr descr="Shape 7" id="346" name="Google Shape;346;p42"/>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347" name="Google Shape;347;p42"/>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348" name="Google Shape;348;p42"/>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349" name="Google Shape;349;p42"/>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874" name="Shape 4874"/>
        <p:cNvGrpSpPr/>
        <p:nvPr/>
      </p:nvGrpSpPr>
      <p:grpSpPr>
        <a:xfrm>
          <a:off x="0" y="0"/>
          <a:ext cx="0" cy="0"/>
          <a:chOff x="0" y="0"/>
          <a:chExt cx="0" cy="0"/>
        </a:xfrm>
      </p:grpSpPr>
      <p:sp>
        <p:nvSpPr>
          <p:cNvPr id="4875" name="Google Shape;4875;p420"/>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876" name="Google Shape;4876;p4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877" name="Google Shape;4877;p4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78" name="Google Shape;4878;p4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4879" name="Google Shape;4879;p42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880" name="Google Shape;4880;p42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81" name="Google Shape;4881;p420"/>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4882" name="Google Shape;4882;p4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883" name="Shape 4883"/>
        <p:cNvGrpSpPr/>
        <p:nvPr/>
      </p:nvGrpSpPr>
      <p:grpSpPr>
        <a:xfrm>
          <a:off x="0" y="0"/>
          <a:ext cx="0" cy="0"/>
          <a:chOff x="0" y="0"/>
          <a:chExt cx="0" cy="0"/>
        </a:xfrm>
      </p:grpSpPr>
      <p:sp>
        <p:nvSpPr>
          <p:cNvPr id="4884" name="Google Shape;4884;p42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p:txBody>
      </p:sp>
      <p:cxnSp>
        <p:nvCxnSpPr>
          <p:cNvPr id="4885" name="Google Shape;4885;p4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886" name="Google Shape;4886;p42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4887" name="Google Shape;4887;p42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888" name="Google Shape;4888;p42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4889" name="Google Shape;4889;p4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890" name="Shape 4890"/>
        <p:cNvGrpSpPr/>
        <p:nvPr/>
      </p:nvGrpSpPr>
      <p:grpSpPr>
        <a:xfrm>
          <a:off x="0" y="0"/>
          <a:ext cx="0" cy="0"/>
          <a:chOff x="0" y="0"/>
          <a:chExt cx="0" cy="0"/>
        </a:xfrm>
      </p:grpSpPr>
      <p:sp>
        <p:nvSpPr>
          <p:cNvPr id="4891" name="Google Shape;4891;p42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4892" name="Google Shape;4892;p422"/>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pic>
        <p:nvPicPr>
          <p:cNvPr id="4893" name="Google Shape;4893;p4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894" name="Google Shape;4894;p42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895" name="Google Shape;4895;p42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4896" name="Google Shape;4896;p4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897" name="Google Shape;4897;p4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898" name="Shape 4898"/>
        <p:cNvGrpSpPr/>
        <p:nvPr/>
      </p:nvGrpSpPr>
      <p:grpSpPr>
        <a:xfrm>
          <a:off x="0" y="0"/>
          <a:ext cx="0" cy="0"/>
          <a:chOff x="0" y="0"/>
          <a:chExt cx="0" cy="0"/>
        </a:xfrm>
      </p:grpSpPr>
      <p:sp>
        <p:nvSpPr>
          <p:cNvPr id="4899" name="Google Shape;4899;p423"/>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4900" name="Google Shape;4900;p42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901" name="Google Shape;4901;p42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4902" name="Google Shape;4902;p42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903" name="Google Shape;4903;p4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904" name="Shape 4904"/>
        <p:cNvGrpSpPr/>
        <p:nvPr/>
      </p:nvGrpSpPr>
      <p:grpSpPr>
        <a:xfrm>
          <a:off x="0" y="0"/>
          <a:ext cx="0" cy="0"/>
          <a:chOff x="0" y="0"/>
          <a:chExt cx="0" cy="0"/>
        </a:xfrm>
      </p:grpSpPr>
      <p:sp>
        <p:nvSpPr>
          <p:cNvPr id="4905" name="Google Shape;4905;p4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06" name="Google Shape;4906;p4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07" name="Google Shape;4907;p4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08" name="Google Shape;4908;p42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09" name="Google Shape;4909;p424"/>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10" name="Google Shape;4910;p4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11" name="Google Shape;4911;p4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12" name="Google Shape;4912;p42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13" name="Google Shape;4913;p424"/>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424"/>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915" name="Shape 4915"/>
        <p:cNvGrpSpPr/>
        <p:nvPr/>
      </p:nvGrpSpPr>
      <p:grpSpPr>
        <a:xfrm>
          <a:off x="0" y="0"/>
          <a:ext cx="0" cy="0"/>
          <a:chOff x="0" y="0"/>
          <a:chExt cx="0" cy="0"/>
        </a:xfrm>
      </p:grpSpPr>
      <p:sp>
        <p:nvSpPr>
          <p:cNvPr id="4916" name="Google Shape;4916;p4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17" name="Google Shape;4917;p4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18" name="Google Shape;4918;p4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19" name="Google Shape;4919;p42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20" name="Google Shape;4920;p4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21" name="Google Shape;4921;p4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22" name="Google Shape;4922;p42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23" name="Google Shape;4923;p42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24" name="Google Shape;4924;p425"/>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25"/>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926" name="Google Shape;4926;p425"/>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927" name="Google Shape;4927;p42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42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425"/>
          <p:cNvSpPr txBox="1"/>
          <p:nvPr>
            <p:ph idx="4"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4930" name="Google Shape;4930;p425"/>
          <p:cNvSpPr txBox="1"/>
          <p:nvPr>
            <p:ph idx="5"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4931" name="Google Shape;4931;p425"/>
          <p:cNvSpPr txBox="1"/>
          <p:nvPr>
            <p:ph idx="6"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932" name="Shape 4932"/>
        <p:cNvGrpSpPr/>
        <p:nvPr/>
      </p:nvGrpSpPr>
      <p:grpSpPr>
        <a:xfrm>
          <a:off x="0" y="0"/>
          <a:ext cx="0" cy="0"/>
          <a:chOff x="0" y="0"/>
          <a:chExt cx="0" cy="0"/>
        </a:xfrm>
      </p:grpSpPr>
      <p:sp>
        <p:nvSpPr>
          <p:cNvPr id="4933" name="Google Shape;4933;p4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34" name="Google Shape;4934;p4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35" name="Google Shape;4935;p4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36" name="Google Shape;4936;p42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37" name="Google Shape;4937;p4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38" name="Google Shape;4938;p4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39" name="Google Shape;4939;p42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40" name="Google Shape;4940;p42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41" name="Google Shape;4941;p42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42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26"/>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944" name="Google Shape;4944;p426"/>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945" name="Google Shape;4945;p426"/>
          <p:cNvSpPr txBox="1"/>
          <p:nvPr>
            <p:ph idx="4"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4946" name="Google Shape;4946;p426"/>
          <p:cNvSpPr txBox="1"/>
          <p:nvPr>
            <p:ph idx="5" type="subTitle"/>
          </p:nvPr>
        </p:nvSpPr>
        <p:spPr>
          <a:xfrm>
            <a:off x="5863800" y="2473650"/>
            <a:ext cx="63279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947" name="Shape 4947"/>
        <p:cNvGrpSpPr/>
        <p:nvPr/>
      </p:nvGrpSpPr>
      <p:grpSpPr>
        <a:xfrm>
          <a:off x="0" y="0"/>
          <a:ext cx="0" cy="0"/>
          <a:chOff x="0" y="0"/>
          <a:chExt cx="0" cy="0"/>
        </a:xfrm>
      </p:grpSpPr>
      <p:sp>
        <p:nvSpPr>
          <p:cNvPr id="4948" name="Google Shape;4948;p4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49" name="Google Shape;4949;p427"/>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50" name="Google Shape;4950;p4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51" name="Google Shape;4951;p42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52" name="Google Shape;4952;p4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53" name="Google Shape;4953;p4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54" name="Google Shape;4954;p427"/>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55" name="Google Shape;4955;p42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4956" name="Google Shape;4956;p427"/>
          <p:cNvPicPr preferRelativeResize="0"/>
          <p:nvPr/>
        </p:nvPicPr>
        <p:blipFill rotWithShape="1">
          <a:blip r:embed="rId3">
            <a:alphaModFix/>
          </a:blip>
          <a:srcRect b="504" l="0" r="0" t="504"/>
          <a:stretch/>
        </p:blipFill>
        <p:spPr>
          <a:xfrm>
            <a:off x="1420039" y="2175762"/>
            <a:ext cx="9351916" cy="3488590"/>
          </a:xfrm>
          <a:prstGeom prst="rect">
            <a:avLst/>
          </a:prstGeom>
          <a:noFill/>
          <a:ln>
            <a:noFill/>
          </a:ln>
        </p:spPr>
      </p:pic>
      <p:sp>
        <p:nvSpPr>
          <p:cNvPr id="4957" name="Google Shape;4957;p427"/>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4958" name="Google Shape;4958;p427"/>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4959" name="Google Shape;4959;p427"/>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960" name="Shape 4960"/>
        <p:cNvGrpSpPr/>
        <p:nvPr/>
      </p:nvGrpSpPr>
      <p:grpSpPr>
        <a:xfrm>
          <a:off x="0" y="0"/>
          <a:ext cx="0" cy="0"/>
          <a:chOff x="0" y="0"/>
          <a:chExt cx="0" cy="0"/>
        </a:xfrm>
      </p:grpSpPr>
      <p:sp>
        <p:nvSpPr>
          <p:cNvPr id="4961" name="Google Shape;4961;p4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962" name="Google Shape;4962;p4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63" name="Google Shape;4963;p42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64" name="Google Shape;4964;p4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65" name="Google Shape;4965;p4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66" name="Google Shape;4966;p42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967" name="Shape 4967"/>
        <p:cNvGrpSpPr/>
        <p:nvPr/>
      </p:nvGrpSpPr>
      <p:grpSpPr>
        <a:xfrm>
          <a:off x="0" y="0"/>
          <a:ext cx="0" cy="0"/>
          <a:chOff x="0" y="0"/>
          <a:chExt cx="0" cy="0"/>
        </a:xfrm>
      </p:grpSpPr>
      <p:sp>
        <p:nvSpPr>
          <p:cNvPr id="4968" name="Google Shape;4968;p4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69" name="Google Shape;4969;p4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70" name="Google Shape;4970;p4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71" name="Google Shape;4971;p42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72" name="Google Shape;4972;p4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73" name="Google Shape;4973;p4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74" name="Google Shape;4974;p4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4975" name="Google Shape;4975;p42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76" name="Google Shape;4976;p42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350" name="Shape 350"/>
        <p:cNvGrpSpPr/>
        <p:nvPr/>
      </p:nvGrpSpPr>
      <p:grpSpPr>
        <a:xfrm>
          <a:off x="0" y="0"/>
          <a:ext cx="0" cy="0"/>
          <a:chOff x="0" y="0"/>
          <a:chExt cx="0" cy="0"/>
        </a:xfrm>
      </p:grpSpPr>
      <p:pic>
        <p:nvPicPr>
          <p:cNvPr descr="Shape 7" id="351" name="Google Shape;351;p43"/>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352" name="Google Shape;352;p43"/>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353" name="Google Shape;353;p43"/>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354" name="Google Shape;354;p43"/>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977" name="Shape 4977"/>
        <p:cNvGrpSpPr/>
        <p:nvPr/>
      </p:nvGrpSpPr>
      <p:grpSpPr>
        <a:xfrm>
          <a:off x="0" y="0"/>
          <a:ext cx="0" cy="0"/>
          <a:chOff x="0" y="0"/>
          <a:chExt cx="0" cy="0"/>
        </a:xfrm>
      </p:grpSpPr>
      <p:sp>
        <p:nvSpPr>
          <p:cNvPr id="4978" name="Google Shape;4978;p4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79" name="Google Shape;4979;p4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80" name="Google Shape;4980;p4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81" name="Google Shape;4981;p43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82" name="Google Shape;4982;p4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83" name="Google Shape;4983;p4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84" name="Google Shape;4984;p43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85" name="Google Shape;4985;p430"/>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986" name="Shape 4986"/>
        <p:cNvGrpSpPr/>
        <p:nvPr/>
      </p:nvGrpSpPr>
      <p:grpSpPr>
        <a:xfrm>
          <a:off x="0" y="0"/>
          <a:ext cx="0" cy="0"/>
          <a:chOff x="0" y="0"/>
          <a:chExt cx="0" cy="0"/>
        </a:xfrm>
      </p:grpSpPr>
      <p:sp>
        <p:nvSpPr>
          <p:cNvPr id="4987" name="Google Shape;4987;p4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4988" name="Google Shape;4988;p4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89" name="Google Shape;4989;p43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90" name="Google Shape;4990;p4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91" name="Google Shape;4991;p4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92" name="Google Shape;4992;p43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93" name="Google Shape;4993;p431"/>
          <p:cNvSpPr txBox="1"/>
          <p:nvPr>
            <p:ph idx="3" type="body"/>
          </p:nvPr>
        </p:nvSpPr>
        <p:spPr>
          <a:xfrm>
            <a:off x="2438400" y="886600"/>
            <a:ext cx="7315200" cy="4800900"/>
          </a:xfrm>
          <a:prstGeom prst="rect">
            <a:avLst/>
          </a:prstGeom>
        </p:spPr>
        <p:txBody>
          <a:bodyPr anchorCtr="0" anchor="ctr"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994" name="Shape 4994"/>
        <p:cNvGrpSpPr/>
        <p:nvPr/>
      </p:nvGrpSpPr>
      <p:grpSpPr>
        <a:xfrm>
          <a:off x="0" y="0"/>
          <a:ext cx="0" cy="0"/>
          <a:chOff x="0" y="0"/>
          <a:chExt cx="0" cy="0"/>
        </a:xfrm>
      </p:grpSpPr>
      <p:sp>
        <p:nvSpPr>
          <p:cNvPr id="4995" name="Google Shape;4995;p4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996" name="Google Shape;4996;p43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997" name="Google Shape;4997;p4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998" name="Google Shape;4998;p43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4999" name="Google Shape;4999;p4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00" name="Google Shape;5000;p4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01" name="Google Shape;5001;p43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02" name="Google Shape;5002;p43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03" name="Google Shape;5003;p43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
        <p:nvSpPr>
          <p:cNvPr id="5004" name="Google Shape;5004;p43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005" name="Shape 5005"/>
        <p:cNvGrpSpPr/>
        <p:nvPr/>
      </p:nvGrpSpPr>
      <p:grpSpPr>
        <a:xfrm>
          <a:off x="0" y="0"/>
          <a:ext cx="0" cy="0"/>
          <a:chOff x="0" y="0"/>
          <a:chExt cx="0" cy="0"/>
        </a:xfrm>
      </p:grpSpPr>
      <p:sp>
        <p:nvSpPr>
          <p:cNvPr id="5006" name="Google Shape;5006;p4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007" name="Google Shape;5007;p4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08" name="Google Shape;5008;p43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09" name="Google Shape;5009;p4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0" name="Google Shape;5010;p4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11" name="Google Shape;5011;p433"/>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012" name="Google Shape;5012;p433"/>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5013" name="Google Shape;5013;p433"/>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5014" name="Google Shape;5014;p433"/>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5015" name="Google Shape;5015;p433"/>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016" name="Shape 5016"/>
        <p:cNvGrpSpPr/>
        <p:nvPr/>
      </p:nvGrpSpPr>
      <p:grpSpPr>
        <a:xfrm>
          <a:off x="0" y="0"/>
          <a:ext cx="0" cy="0"/>
          <a:chOff x="0" y="0"/>
          <a:chExt cx="0" cy="0"/>
        </a:xfrm>
      </p:grpSpPr>
      <p:sp>
        <p:nvSpPr>
          <p:cNvPr id="5017" name="Google Shape;5017;p4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18" name="Google Shape;5018;p4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19" name="Google Shape;5019;p4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20" name="Google Shape;5020;p43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21" name="Google Shape;5021;p4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22" name="Google Shape;5022;p4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23" name="Google Shape;5023;p4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24" name="Google Shape;5024;p43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25" name="Google Shape;5025;p434"/>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5026" name="Google Shape;5026;p434"/>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027" name="Google Shape;5027;p434"/>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5028" name="Google Shape;5028;p434"/>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5029" name="Google Shape;5029;p434"/>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5030" name="Google Shape;5030;p434"/>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031" name="Shape 5031"/>
        <p:cNvGrpSpPr/>
        <p:nvPr/>
      </p:nvGrpSpPr>
      <p:grpSpPr>
        <a:xfrm>
          <a:off x="0" y="0"/>
          <a:ext cx="0" cy="0"/>
          <a:chOff x="0" y="0"/>
          <a:chExt cx="0" cy="0"/>
        </a:xfrm>
      </p:grpSpPr>
      <p:sp>
        <p:nvSpPr>
          <p:cNvPr id="5032" name="Google Shape;5032;p435"/>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5033" name="Google Shape;5033;p435"/>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5034" name="Google Shape;5034;p435"/>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5035" name="Google Shape;5035;p43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36" name="Google Shape;5036;p43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37" name="Google Shape;5037;p4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38" name="Google Shape;5038;p43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39" name="Google Shape;5039;p4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40" name="Google Shape;5040;p4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41" name="Google Shape;5041;p435"/>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42" name="Google Shape;5042;p435"/>
          <p:cNvSpPr txBox="1"/>
          <p:nvPr>
            <p:ph idx="6"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043" name="Google Shape;5043;p435"/>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5044" name="Google Shape;5044;p435"/>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5045" name="Google Shape;5045;p435"/>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46" name="Google Shape;5046;p435"/>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047" name="Google Shape;5047;p435"/>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48" name="Google Shape;5048;p435"/>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049" name="Google Shape;5049;p435"/>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50" name="Google Shape;5050;p435"/>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051" name="Shape 5051"/>
        <p:cNvGrpSpPr/>
        <p:nvPr/>
      </p:nvGrpSpPr>
      <p:grpSpPr>
        <a:xfrm>
          <a:off x="0" y="0"/>
          <a:ext cx="0" cy="0"/>
          <a:chOff x="0" y="0"/>
          <a:chExt cx="0" cy="0"/>
        </a:xfrm>
      </p:grpSpPr>
      <p:sp>
        <p:nvSpPr>
          <p:cNvPr id="5052" name="Google Shape;5052;p436"/>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5053" name="Google Shape;5053;p436"/>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5054" name="Google Shape;5054;p43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55" name="Google Shape;5055;p4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56" name="Google Shape;5056;p4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57" name="Google Shape;5057;p43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58" name="Google Shape;5058;p4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59" name="Google Shape;5059;p4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60" name="Google Shape;5060;p436"/>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61" name="Google Shape;5061;p436"/>
          <p:cNvSpPr txBox="1"/>
          <p:nvPr>
            <p:ph idx="5"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62" name="Google Shape;5062;p436"/>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063" name="Google Shape;5063;p436"/>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5064" name="Google Shape;5064;p436"/>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65" name="Google Shape;5065;p436"/>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066" name="Google Shape;5066;p436"/>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67" name="Google Shape;5067;p436"/>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068" name="Shape 5068"/>
        <p:cNvGrpSpPr/>
        <p:nvPr/>
      </p:nvGrpSpPr>
      <p:grpSpPr>
        <a:xfrm>
          <a:off x="0" y="0"/>
          <a:ext cx="0" cy="0"/>
          <a:chOff x="0" y="0"/>
          <a:chExt cx="0" cy="0"/>
        </a:xfrm>
      </p:grpSpPr>
      <p:sp>
        <p:nvSpPr>
          <p:cNvPr id="5069" name="Google Shape;5069;p4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70" name="Google Shape;5070;p4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71" name="Google Shape;5071;p4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72" name="Google Shape;5072;p43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73" name="Google Shape;5073;p4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74" name="Google Shape;5074;p4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75" name="Google Shape;5075;p4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76" name="Google Shape;5076;p43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077" name="Google Shape;5077;p437"/>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5078" name="Google Shape;5078;p43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079" name="Google Shape;5079;p437"/>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80" name="Google Shape;5080;p437"/>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081" name="Google Shape;5081;p437"/>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082" name="Google Shape;5082;p437"/>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083" name="Shape 5083"/>
        <p:cNvGrpSpPr/>
        <p:nvPr/>
      </p:nvGrpSpPr>
      <p:grpSpPr>
        <a:xfrm>
          <a:off x="0" y="0"/>
          <a:ext cx="0" cy="0"/>
          <a:chOff x="0" y="0"/>
          <a:chExt cx="0" cy="0"/>
        </a:xfrm>
      </p:grpSpPr>
      <p:sp>
        <p:nvSpPr>
          <p:cNvPr id="5084" name="Google Shape;5084;p4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085" name="Google Shape;5085;p4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086" name="Google Shape;5086;p4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087" name="Google Shape;5087;p43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088" name="Google Shape;5088;p4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89" name="Google Shape;5089;p4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90" name="Google Shape;5090;p43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091" name="Google Shape;5091;p43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92" name="Google Shape;5092;p43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093" name="Google Shape;5093;p438"/>
          <p:cNvSpPr txBox="1"/>
          <p:nvPr>
            <p:ph idx="5"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5094" name="Google Shape;5094;p438"/>
          <p:cNvSpPr txBox="1"/>
          <p:nvPr>
            <p:ph idx="6"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5095" name="Google Shape;5095;p438"/>
          <p:cNvSpPr txBox="1"/>
          <p:nvPr>
            <p:ph idx="7"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5096" name="Google Shape;5096;p438"/>
          <p:cNvSpPr txBox="1"/>
          <p:nvPr>
            <p:ph idx="8"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5097" name="Google Shape;5097;p438"/>
          <p:cNvSpPr txBox="1"/>
          <p:nvPr>
            <p:ph idx="9"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5098" name="Google Shape;5098;p438"/>
          <p:cNvSpPr txBox="1"/>
          <p:nvPr>
            <p:ph idx="13"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099" name="Shape 5099"/>
        <p:cNvGrpSpPr/>
        <p:nvPr/>
      </p:nvGrpSpPr>
      <p:grpSpPr>
        <a:xfrm>
          <a:off x="0" y="0"/>
          <a:ext cx="0" cy="0"/>
          <a:chOff x="0" y="0"/>
          <a:chExt cx="0" cy="0"/>
        </a:xfrm>
      </p:grpSpPr>
      <p:sp>
        <p:nvSpPr>
          <p:cNvPr id="5100" name="Google Shape;5100;p4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101" name="Google Shape;5101;p43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102" name="Google Shape;5102;p4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103" name="Google Shape;5103;p43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104" name="Google Shape;5104;p4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05" name="Google Shape;5105;p4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06" name="Google Shape;5106;p43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107" name="Google Shape;5107;p43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108" name="Google Shape;5108;p439"/>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109" name="Google Shape;5109;p439"/>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p:txBody>
      </p:sp>
      <p:sp>
        <p:nvSpPr>
          <p:cNvPr id="5110" name="Google Shape;5110;p439"/>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111" name="Google Shape;5111;p439"/>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p:txBody>
      </p:sp>
      <p:sp>
        <p:nvSpPr>
          <p:cNvPr id="5112" name="Google Shape;5112;p439"/>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39"/>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439"/>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439"/>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39"/>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39"/>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39"/>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39"/>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39"/>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39"/>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439"/>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439"/>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439"/>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439"/>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439"/>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439"/>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439"/>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39"/>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39"/>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39"/>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32" name="Google Shape;5132;p439"/>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39"/>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439"/>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439"/>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39"/>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39"/>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39"/>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39"/>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439"/>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439"/>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42" name="Google Shape;5142;p439"/>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439"/>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439"/>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39"/>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39"/>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39"/>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39"/>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39"/>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39"/>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439"/>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52" name="Google Shape;5152;p439"/>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39"/>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39"/>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39"/>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39"/>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39"/>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39"/>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439"/>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439"/>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39"/>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62" name="Google Shape;5162;p439"/>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39"/>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439"/>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439"/>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439"/>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39"/>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39"/>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39"/>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439"/>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439"/>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72" name="Google Shape;5172;p439"/>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439"/>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39"/>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39"/>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39"/>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39"/>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439"/>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439"/>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439"/>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439"/>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82" name="Google Shape;5182;p439"/>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439"/>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439"/>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439"/>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439"/>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439"/>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439"/>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39"/>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39"/>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39"/>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192" name="Google Shape;5192;p439"/>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439"/>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439"/>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439"/>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39"/>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39"/>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39"/>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39"/>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439"/>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439"/>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02" name="Google Shape;5202;p439"/>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439"/>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439"/>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439"/>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439"/>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439"/>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439"/>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439"/>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439"/>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439"/>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12" name="Google Shape;5212;p439"/>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439"/>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439"/>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439"/>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439"/>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439"/>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439"/>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439"/>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439"/>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439"/>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22" name="Google Shape;5222;p439"/>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39"/>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439"/>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439"/>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439"/>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439"/>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39"/>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39"/>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39"/>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439"/>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32" name="Google Shape;5232;p439"/>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439"/>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439"/>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439"/>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439"/>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39"/>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39"/>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39"/>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39"/>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439"/>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42" name="Google Shape;5242;p439"/>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439"/>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439"/>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439"/>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439"/>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439"/>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439"/>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39"/>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39"/>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39"/>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52" name="Google Shape;5252;p439"/>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439"/>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439"/>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439"/>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39"/>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39"/>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39"/>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39"/>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39"/>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39"/>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62" name="Google Shape;5262;p439"/>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439"/>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439"/>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439"/>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439"/>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439"/>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439"/>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439"/>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439"/>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39"/>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72" name="Google Shape;5272;p439"/>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39"/>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439"/>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439"/>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439"/>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439"/>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39"/>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39"/>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39"/>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39"/>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82" name="Google Shape;5282;p439"/>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439"/>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439"/>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439"/>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39"/>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439"/>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39"/>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39"/>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39"/>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39"/>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292" name="Google Shape;5292;p439"/>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439"/>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439"/>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39"/>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39"/>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439"/>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439"/>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439"/>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439"/>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39"/>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302" name="Google Shape;5302;p439"/>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39"/>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39"/>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39"/>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39"/>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39"/>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39"/>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39"/>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39"/>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39"/>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355" name="Shape 355"/>
        <p:cNvGrpSpPr/>
        <p:nvPr/>
      </p:nvGrpSpPr>
      <p:grpSpPr>
        <a:xfrm>
          <a:off x="0" y="0"/>
          <a:ext cx="0" cy="0"/>
          <a:chOff x="0" y="0"/>
          <a:chExt cx="0" cy="0"/>
        </a:xfrm>
      </p:grpSpPr>
      <p:sp>
        <p:nvSpPr>
          <p:cNvPr id="356" name="Google Shape;356;p44"/>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4"/>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358" name="Google Shape;358;p44"/>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312" name="Shape 5312"/>
        <p:cNvGrpSpPr/>
        <p:nvPr/>
      </p:nvGrpSpPr>
      <p:grpSpPr>
        <a:xfrm>
          <a:off x="0" y="0"/>
          <a:ext cx="0" cy="0"/>
          <a:chOff x="0" y="0"/>
          <a:chExt cx="0" cy="0"/>
        </a:xfrm>
      </p:grpSpPr>
      <p:sp>
        <p:nvSpPr>
          <p:cNvPr id="5313" name="Google Shape;5313;p4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314" name="Google Shape;5314;p44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315" name="Google Shape;5315;p4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16" name="Google Shape;5316;p44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17" name="Google Shape;5317;p4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8" name="Google Shape;5318;p4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19" name="Google Shape;5319;p44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320" name="Google Shape;5320;p44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321" name="Google Shape;5321;p440"/>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322" name="Google Shape;5322;p440"/>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323" name="Google Shape;5323;p440"/>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24" name="Google Shape;5324;p440"/>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5325" name="Google Shape;5325;p440"/>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5326" name="Google Shape;5326;p440"/>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5327" name="Google Shape;5327;p440"/>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28" name="Google Shape;5328;p440"/>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329" name="Google Shape;5329;p440"/>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330" name="Google Shape;5330;p440"/>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331" name="Google Shape;5331;p440"/>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332" name="Shape 5332"/>
        <p:cNvGrpSpPr/>
        <p:nvPr/>
      </p:nvGrpSpPr>
      <p:grpSpPr>
        <a:xfrm>
          <a:off x="0" y="0"/>
          <a:ext cx="0" cy="0"/>
          <a:chOff x="0" y="0"/>
          <a:chExt cx="0" cy="0"/>
        </a:xfrm>
      </p:grpSpPr>
      <p:sp>
        <p:nvSpPr>
          <p:cNvPr id="5333" name="Google Shape;5333;p4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334" name="Google Shape;5334;p44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335" name="Google Shape;5335;p4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36" name="Google Shape;5336;p44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37" name="Google Shape;5337;p4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38" name="Google Shape;5338;p4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39" name="Google Shape;5339;p44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340" name="Google Shape;5340;p44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341" name="Google Shape;5341;p441"/>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342" name="Google Shape;5342;p441"/>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43" name="Google Shape;5343;p441"/>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344" name="Google Shape;5344;p441"/>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345" name="Google Shape;5345;p441"/>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346" name="Google Shape;5346;p441"/>
          <p:cNvPicPr preferRelativeResize="0"/>
          <p:nvPr/>
        </p:nvPicPr>
        <p:blipFill>
          <a:blip r:embed="rId3">
            <a:alphaModFix/>
          </a:blip>
          <a:stretch>
            <a:fillRect/>
          </a:stretch>
        </p:blipFill>
        <p:spPr>
          <a:xfrm>
            <a:off x="1227082" y="2044890"/>
            <a:ext cx="731700" cy="731683"/>
          </a:xfrm>
          <a:prstGeom prst="rect">
            <a:avLst/>
          </a:prstGeom>
          <a:noFill/>
          <a:ln>
            <a:noFill/>
          </a:ln>
        </p:spPr>
      </p:pic>
      <p:pic>
        <p:nvPicPr>
          <p:cNvPr id="5347" name="Google Shape;5347;p441"/>
          <p:cNvPicPr preferRelativeResize="0"/>
          <p:nvPr/>
        </p:nvPicPr>
        <p:blipFill>
          <a:blip r:embed="rId3">
            <a:alphaModFix/>
          </a:blip>
          <a:stretch>
            <a:fillRect/>
          </a:stretch>
        </p:blipFill>
        <p:spPr>
          <a:xfrm>
            <a:off x="6413282" y="2044890"/>
            <a:ext cx="731700" cy="731683"/>
          </a:xfrm>
          <a:prstGeom prst="rect">
            <a:avLst/>
          </a:prstGeom>
          <a:noFill/>
          <a:ln>
            <a:noFill/>
          </a:ln>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348" name="Shape 5348"/>
        <p:cNvGrpSpPr/>
        <p:nvPr/>
      </p:nvGrpSpPr>
      <p:grpSpPr>
        <a:xfrm>
          <a:off x="0" y="0"/>
          <a:ext cx="0" cy="0"/>
          <a:chOff x="0" y="0"/>
          <a:chExt cx="0" cy="0"/>
        </a:xfrm>
      </p:grpSpPr>
      <p:sp>
        <p:nvSpPr>
          <p:cNvPr id="5349" name="Google Shape;5349;p4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350" name="Google Shape;5350;p4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51" name="Google Shape;5351;p44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52" name="Google Shape;5352;p4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53" name="Google Shape;5353;p4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54" name="Google Shape;5354;p44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355" name="Google Shape;5355;p442"/>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sp>
        <p:nvSpPr>
          <p:cNvPr id="5356" name="Google Shape;5356;p442"/>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p:txBody>
      </p:sp>
      <p:pic>
        <p:nvPicPr>
          <p:cNvPr id="5357" name="Google Shape;5357;p442"/>
          <p:cNvPicPr preferRelativeResize="0"/>
          <p:nvPr/>
        </p:nvPicPr>
        <p:blipFill>
          <a:blip r:embed="rId3">
            <a:alphaModFix/>
          </a:blip>
          <a:stretch>
            <a:fillRect/>
          </a:stretch>
        </p:blipFill>
        <p:spPr>
          <a:xfrm>
            <a:off x="3419450" y="1298452"/>
            <a:ext cx="731700" cy="731683"/>
          </a:xfrm>
          <a:prstGeom prst="rect">
            <a:avLst/>
          </a:prstGeom>
          <a:noFill/>
          <a:ln>
            <a:noFill/>
          </a:ln>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358" name="Shape 5358"/>
        <p:cNvGrpSpPr/>
        <p:nvPr/>
      </p:nvGrpSpPr>
      <p:grpSpPr>
        <a:xfrm>
          <a:off x="0" y="0"/>
          <a:ext cx="0" cy="0"/>
          <a:chOff x="0" y="0"/>
          <a:chExt cx="0" cy="0"/>
        </a:xfrm>
      </p:grpSpPr>
      <p:sp>
        <p:nvSpPr>
          <p:cNvPr id="5359" name="Google Shape;5359;p4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360" name="Google Shape;5360;p4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361" name="Google Shape;5361;p4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62" name="Google Shape;5362;p44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63" name="Google Shape;5363;p4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64" name="Google Shape;5364;p4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65" name="Google Shape;5365;p44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366" name="Google Shape;5366;p44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367" name="Google Shape;5367;p443"/>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368" name="Google Shape;5368;p443"/>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69" name="Google Shape;5369;p443"/>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370" name="Google Shape;5370;p443"/>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71" name="Google Shape;5371;p443"/>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372" name="Google Shape;5372;p443"/>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73" name="Google Shape;5373;p443"/>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374" name="Google Shape;5374;p443"/>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375" name="Shape 5375"/>
        <p:cNvGrpSpPr/>
        <p:nvPr/>
      </p:nvGrpSpPr>
      <p:grpSpPr>
        <a:xfrm>
          <a:off x="0" y="0"/>
          <a:ext cx="0" cy="0"/>
          <a:chOff x="0" y="0"/>
          <a:chExt cx="0" cy="0"/>
        </a:xfrm>
      </p:grpSpPr>
      <p:sp>
        <p:nvSpPr>
          <p:cNvPr id="5376" name="Google Shape;5376;p4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377" name="Google Shape;5377;p44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378" name="Google Shape;5378;p4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79" name="Google Shape;5379;p44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80" name="Google Shape;5380;p4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81" name="Google Shape;5381;p4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82" name="Google Shape;5382;p44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383" name="Google Shape;5383;p44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384" name="Google Shape;5384;p444"/>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385" name="Google Shape;5385;p444"/>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386" name="Google Shape;5386;p444"/>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5387" name="Google Shape;5387;p444"/>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388" name="Google Shape;5388;p444"/>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89" name="Google Shape;5389;p444"/>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390" name="Google Shape;5390;p444"/>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91" name="Google Shape;5391;p444"/>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392" name="Google Shape;5392;p444"/>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393" name="Google Shape;5393;p444"/>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394" name="Google Shape;5394;p444"/>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5395" name="Shape 5395"/>
        <p:cNvGrpSpPr/>
        <p:nvPr/>
      </p:nvGrpSpPr>
      <p:grpSpPr>
        <a:xfrm>
          <a:off x="0" y="0"/>
          <a:ext cx="0" cy="0"/>
          <a:chOff x="0" y="0"/>
          <a:chExt cx="0" cy="0"/>
        </a:xfrm>
      </p:grpSpPr>
      <p:sp>
        <p:nvSpPr>
          <p:cNvPr id="5396" name="Google Shape;5396;p445"/>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5397" name="Google Shape;5397;p445"/>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5398" name="Google Shape;5398;p44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399" name="Google Shape;5399;p4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00" name="Google Shape;5400;p44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01" name="Google Shape;5401;p4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02" name="Google Shape;5402;p4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03" name="Google Shape;5403;p44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404" name="Google Shape;5404;p445"/>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405" name="Google Shape;5405;p445"/>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406" name="Google Shape;5406;p445"/>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407" name="Google Shape;5407;p445"/>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408" name="Google Shape;5408;p445"/>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409" name="Google Shape;5409;p445"/>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5410" name="Shape 5410"/>
        <p:cNvGrpSpPr/>
        <p:nvPr/>
      </p:nvGrpSpPr>
      <p:grpSpPr>
        <a:xfrm>
          <a:off x="0" y="0"/>
          <a:ext cx="0" cy="0"/>
          <a:chOff x="0" y="0"/>
          <a:chExt cx="0" cy="0"/>
        </a:xfrm>
      </p:grpSpPr>
      <p:sp>
        <p:nvSpPr>
          <p:cNvPr id="5411" name="Google Shape;5411;p4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412" name="Google Shape;5412;p44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413" name="Google Shape;5413;p4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14" name="Google Shape;5414;p44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15" name="Google Shape;5415;p4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16" name="Google Shape;5416;p4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17" name="Google Shape;5417;p44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418" name="Google Shape;5418;p44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419" name="Google Shape;5419;p44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5420" name="Google Shape;5420;p44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5421" name="Google Shape;5421;p446"/>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422" name="Google Shape;5422;p446"/>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423" name="Google Shape;5423;p446"/>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424" name="Google Shape;5424;p446"/>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5425" name="Google Shape;5425;p446"/>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5426" name="Google Shape;5426;p446"/>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5427" name="Shape 5427"/>
        <p:cNvGrpSpPr/>
        <p:nvPr/>
      </p:nvGrpSpPr>
      <p:grpSpPr>
        <a:xfrm>
          <a:off x="0" y="0"/>
          <a:ext cx="0" cy="0"/>
          <a:chOff x="0" y="0"/>
          <a:chExt cx="0" cy="0"/>
        </a:xfrm>
      </p:grpSpPr>
      <p:sp>
        <p:nvSpPr>
          <p:cNvPr id="5428" name="Google Shape;5428;p4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429" name="Google Shape;5429;p44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430" name="Google Shape;5430;p4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31" name="Google Shape;5431;p44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32" name="Google Shape;5432;p4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33" name="Google Shape;5433;p4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34" name="Google Shape;5434;p44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435" name="Google Shape;5435;p44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436" name="Google Shape;5436;p447"/>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5437" name="Shape 5437"/>
        <p:cNvGrpSpPr/>
        <p:nvPr/>
      </p:nvGrpSpPr>
      <p:grpSpPr>
        <a:xfrm>
          <a:off x="0" y="0"/>
          <a:ext cx="0" cy="0"/>
          <a:chOff x="0" y="0"/>
          <a:chExt cx="0" cy="0"/>
        </a:xfrm>
      </p:grpSpPr>
      <p:sp>
        <p:nvSpPr>
          <p:cNvPr id="5438" name="Google Shape;5438;p4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439" name="Google Shape;5439;p4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440" name="Google Shape;5440;p4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41" name="Google Shape;5441;p44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42" name="Google Shape;5442;p4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43" name="Google Shape;5443;p4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44" name="Google Shape;5444;p44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445" name="Google Shape;5445;p448"/>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446" name="Google Shape;5446;p448"/>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5447" name="Shape 5447"/>
        <p:cNvGrpSpPr/>
        <p:nvPr/>
      </p:nvGrpSpPr>
      <p:grpSpPr>
        <a:xfrm>
          <a:off x="0" y="0"/>
          <a:ext cx="0" cy="0"/>
          <a:chOff x="0" y="0"/>
          <a:chExt cx="0" cy="0"/>
        </a:xfrm>
      </p:grpSpPr>
      <p:sp>
        <p:nvSpPr>
          <p:cNvPr id="5448" name="Google Shape;5448;p449"/>
          <p:cNvSpPr txBox="1"/>
          <p:nvPr>
            <p:ph type="title"/>
          </p:nvPr>
        </p:nvSpPr>
        <p:spPr>
          <a:xfrm>
            <a:off x="3280375" y="1653075"/>
            <a:ext cx="7430700" cy="39315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5449" name="Google Shape;5449;p4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450" name="Google Shape;5450;p4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51" name="Google Shape;5451;p44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52" name="Google Shape;5452;p4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53" name="Google Shape;5453;p4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54" name="Google Shape;5454;p44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3">
    <p:spTree>
      <p:nvGrpSpPr>
        <p:cNvPr id="359" name="Shape 359"/>
        <p:cNvGrpSpPr/>
        <p:nvPr/>
      </p:nvGrpSpPr>
      <p:grpSpPr>
        <a:xfrm>
          <a:off x="0" y="0"/>
          <a:ext cx="0" cy="0"/>
          <a:chOff x="0" y="0"/>
          <a:chExt cx="0" cy="0"/>
        </a:xfrm>
      </p:grpSpPr>
      <p:sp>
        <p:nvSpPr>
          <p:cNvPr id="360" name="Google Shape;360;p4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61" name="Google Shape;361;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62" name="Google Shape;362;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63" name="Google Shape;363;p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64" name="Google Shape;364;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5" name="Google Shape;365;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6" name="Google Shape;366;p4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5455" name="Shape 5455"/>
        <p:cNvGrpSpPr/>
        <p:nvPr/>
      </p:nvGrpSpPr>
      <p:grpSpPr>
        <a:xfrm>
          <a:off x="0" y="0"/>
          <a:ext cx="0" cy="0"/>
          <a:chOff x="0" y="0"/>
          <a:chExt cx="0" cy="0"/>
        </a:xfrm>
      </p:grpSpPr>
      <p:sp>
        <p:nvSpPr>
          <p:cNvPr id="5456" name="Google Shape;5456;p45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p:txBody>
      </p:sp>
      <p:cxnSp>
        <p:nvCxnSpPr>
          <p:cNvPr id="5457" name="Google Shape;5457;p45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58" name="Google Shape;5458;p4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5459" name="Google Shape;5459;p45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5460" name="Google Shape;5460;p45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461" name="Google Shape;5461;p4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462" name="Google Shape;5462;p45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5463" name="Google Shape;5463;p450"/>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5464" name="Google Shape;5464;p450"/>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5465" name="Google Shape;5465;p450"/>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5466" name="Shape 5466"/>
        <p:cNvGrpSpPr/>
        <p:nvPr/>
      </p:nvGrpSpPr>
      <p:grpSpPr>
        <a:xfrm>
          <a:off x="0" y="0"/>
          <a:ext cx="0" cy="0"/>
          <a:chOff x="0" y="0"/>
          <a:chExt cx="0" cy="0"/>
        </a:xfrm>
      </p:grpSpPr>
      <p:sp>
        <p:nvSpPr>
          <p:cNvPr id="5467" name="Google Shape;5467;p45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cxnSp>
        <p:nvCxnSpPr>
          <p:cNvPr id="5468" name="Google Shape;5468;p4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69" name="Google Shape;5469;p4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5470" name="Google Shape;5470;p45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71" name="Google Shape;5471;p4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72" name="Google Shape;5472;p4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73" name="Google Shape;5473;p45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474" name="Google Shape;5474;p451"/>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5475" name="Google Shape;5475;p451"/>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5476" name="Google Shape;5476;p451"/>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5477" name="Shape 5477"/>
        <p:cNvGrpSpPr/>
        <p:nvPr/>
      </p:nvGrpSpPr>
      <p:grpSpPr>
        <a:xfrm>
          <a:off x="0" y="0"/>
          <a:ext cx="0" cy="0"/>
          <a:chOff x="0" y="0"/>
          <a:chExt cx="0" cy="0"/>
        </a:xfrm>
      </p:grpSpPr>
      <p:sp>
        <p:nvSpPr>
          <p:cNvPr id="5478" name="Google Shape;5478;p452"/>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5479" name="Google Shape;5479;p4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480" name="Google Shape;5480;p45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81" name="Google Shape;5481;p452"/>
          <p:cNvSpPr/>
          <p:nvPr/>
        </p:nvSpPr>
        <p:spPr>
          <a:xfrm>
            <a:off x="10543225" y="334025"/>
            <a:ext cx="1268400" cy="3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452"/>
          <p:cNvSpPr/>
          <p:nvPr/>
        </p:nvSpPr>
        <p:spPr>
          <a:xfrm>
            <a:off x="9924925" y="6263550"/>
            <a:ext cx="7137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452"/>
          <p:cNvSpPr txBox="1"/>
          <p:nvPr/>
        </p:nvSpPr>
        <p:spPr>
          <a:xfrm>
            <a:off x="703200" y="65250"/>
            <a:ext cx="1536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OPENSHIFT SERVERLESS</a:t>
            </a:r>
            <a:endParaRPr sz="800">
              <a:latin typeface="Red Hat Display"/>
              <a:ea typeface="Red Hat Display"/>
              <a:cs typeface="Red Hat Display"/>
              <a:sym typeface="Red Hat Display"/>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5484" name="Shape 5484"/>
        <p:cNvGrpSpPr/>
        <p:nvPr/>
      </p:nvGrpSpPr>
      <p:grpSpPr>
        <a:xfrm>
          <a:off x="0" y="0"/>
          <a:ext cx="0" cy="0"/>
          <a:chOff x="0" y="0"/>
          <a:chExt cx="0" cy="0"/>
        </a:xfrm>
      </p:grpSpPr>
      <p:cxnSp>
        <p:nvCxnSpPr>
          <p:cNvPr id="5485" name="Google Shape;5485;p45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86" name="Google Shape;5486;p4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87" name="Google Shape;5487;p4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88" name="Google Shape;5488;p4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latin typeface="Red Hat Display"/>
                <a:ea typeface="Red Hat Display"/>
                <a:cs typeface="Red Hat Display"/>
                <a:sym typeface="Red Hat Display"/>
              </a:rPr>
              <a:t>CONFIDENTIAL </a:t>
            </a:r>
            <a:r>
              <a:rPr lang="en" sz="700">
                <a:latin typeface="Red Hat Display"/>
                <a:ea typeface="Red Hat Display"/>
                <a:cs typeface="Red Hat Display"/>
                <a:sym typeface="Red Hat Display"/>
              </a:rPr>
              <a:t>Designator</a:t>
            </a:r>
            <a:endParaRPr sz="700">
              <a:latin typeface="Red Hat Display"/>
              <a:ea typeface="Red Hat Display"/>
              <a:cs typeface="Red Hat Display"/>
              <a:sym typeface="Red Hat Display"/>
            </a:endParaRPr>
          </a:p>
        </p:txBody>
      </p:sp>
      <p:cxnSp>
        <p:nvCxnSpPr>
          <p:cNvPr id="5489" name="Google Shape;5489;p4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90" name="Google Shape;5490;p4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1">
    <p:spTree>
      <p:nvGrpSpPr>
        <p:cNvPr id="5491" name="Shape 5491"/>
        <p:cNvGrpSpPr/>
        <p:nvPr/>
      </p:nvGrpSpPr>
      <p:grpSpPr>
        <a:xfrm>
          <a:off x="0" y="0"/>
          <a:ext cx="0" cy="0"/>
          <a:chOff x="0" y="0"/>
          <a:chExt cx="0" cy="0"/>
        </a:xfrm>
      </p:grpSpPr>
      <p:sp>
        <p:nvSpPr>
          <p:cNvPr id="5492" name="Google Shape;5492;p45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493" name="Google Shape;5493;p45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494" name="Google Shape;5494;p45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95" name="Google Shape;5495;p4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96" name="Google Shape;5496;p4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97" name="Google Shape;5497;p45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498" name="Google Shape;5498;p454"/>
          <p:cNvSpPr/>
          <p:nvPr/>
        </p:nvSpPr>
        <p:spPr>
          <a:xfrm>
            <a:off x="10328175" y="302175"/>
            <a:ext cx="1419600" cy="456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54"/>
          <p:cNvSpPr/>
          <p:nvPr/>
        </p:nvSpPr>
        <p:spPr>
          <a:xfrm>
            <a:off x="9635525" y="6206925"/>
            <a:ext cx="8709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4">
    <p:spTree>
      <p:nvGrpSpPr>
        <p:cNvPr id="5500" name="Shape 5500"/>
        <p:cNvGrpSpPr/>
        <p:nvPr/>
      </p:nvGrpSpPr>
      <p:grpSpPr>
        <a:xfrm>
          <a:off x="0" y="0"/>
          <a:ext cx="0" cy="0"/>
          <a:chOff x="0" y="0"/>
          <a:chExt cx="0" cy="0"/>
        </a:xfrm>
      </p:grpSpPr>
      <p:sp>
        <p:nvSpPr>
          <p:cNvPr id="5501" name="Google Shape;5501;p45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502" name="Google Shape;5502;p45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03" name="Google Shape;5503;p4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504" name="Google Shape;5504;p45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05" name="Google Shape;5505;p4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06" name="Google Shape;5506;p4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07" name="Google Shape;5507;p45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508" name="Google Shape;5508;p455"/>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5509" name="Google Shape;5509;p455"/>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
        <p:nvSpPr>
          <p:cNvPr id="5510" name="Google Shape;5510;p455"/>
          <p:cNvSpPr/>
          <p:nvPr/>
        </p:nvSpPr>
        <p:spPr>
          <a:xfrm>
            <a:off x="10495733" y="357800"/>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1" name="Google Shape;5511;p455"/>
          <p:cNvSpPr/>
          <p:nvPr/>
        </p:nvSpPr>
        <p:spPr>
          <a:xfrm>
            <a:off x="9333967" y="6326519"/>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5">
    <p:spTree>
      <p:nvGrpSpPr>
        <p:cNvPr id="5512" name="Shape 5512"/>
        <p:cNvGrpSpPr/>
        <p:nvPr/>
      </p:nvGrpSpPr>
      <p:grpSpPr>
        <a:xfrm>
          <a:off x="0" y="0"/>
          <a:ext cx="0" cy="0"/>
          <a:chOff x="0" y="0"/>
          <a:chExt cx="0" cy="0"/>
        </a:xfrm>
      </p:grpSpPr>
      <p:sp>
        <p:nvSpPr>
          <p:cNvPr id="5513" name="Google Shape;5513;p45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514" name="Google Shape;5514;p4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15" name="Google Shape;5515;p4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516" name="Google Shape;5516;p45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17" name="Google Shape;5517;p4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18" name="Google Shape;5518;p4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19" name="Google Shape;5519;p45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520" name="Google Shape;5520;p456"/>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
        <p:nvSpPr>
          <p:cNvPr id="5521" name="Google Shape;5521;p456"/>
          <p:cNvSpPr/>
          <p:nvPr/>
        </p:nvSpPr>
        <p:spPr>
          <a:xfrm>
            <a:off x="10495733" y="357800"/>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2" name="Google Shape;5522;p456"/>
          <p:cNvSpPr/>
          <p:nvPr/>
        </p:nvSpPr>
        <p:spPr>
          <a:xfrm>
            <a:off x="9310867" y="6277167"/>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6">
    <p:spTree>
      <p:nvGrpSpPr>
        <p:cNvPr id="5523" name="Shape 5523"/>
        <p:cNvGrpSpPr/>
        <p:nvPr/>
      </p:nvGrpSpPr>
      <p:grpSpPr>
        <a:xfrm>
          <a:off x="0" y="0"/>
          <a:ext cx="0" cy="0"/>
          <a:chOff x="0" y="0"/>
          <a:chExt cx="0" cy="0"/>
        </a:xfrm>
      </p:grpSpPr>
      <p:sp>
        <p:nvSpPr>
          <p:cNvPr id="5524" name="Google Shape;5524;p45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525" name="Google Shape;5525;p4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26" name="Google Shape;5526;p4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527" name="Google Shape;5527;p45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28" name="Google Shape;5528;p4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529" name="Google Shape;5529;p4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30" name="Google Shape;5530;p45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531" name="Google Shape;5531;p457"/>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5532" name="Google Shape;5532;p457"/>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4.7</a:t>
            </a:r>
            <a:endParaRPr sz="800">
              <a:solidFill>
                <a:srgbClr val="666666"/>
              </a:solidFill>
              <a:latin typeface="Red Hat Display"/>
              <a:ea typeface="Red Hat Display"/>
              <a:cs typeface="Red Hat Display"/>
              <a:sym typeface="Red Hat Display"/>
            </a:endParaRPr>
          </a:p>
        </p:txBody>
      </p:sp>
      <p:sp>
        <p:nvSpPr>
          <p:cNvPr id="5533" name="Google Shape;5533;p457"/>
          <p:cNvSpPr/>
          <p:nvPr/>
        </p:nvSpPr>
        <p:spPr>
          <a:xfrm>
            <a:off x="10548733" y="371067"/>
            <a:ext cx="1206000" cy="40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4" name="Google Shape;5534;p457"/>
          <p:cNvSpPr/>
          <p:nvPr/>
        </p:nvSpPr>
        <p:spPr>
          <a:xfrm>
            <a:off x="9412467" y="6277167"/>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5538" name="Shape 5538"/>
        <p:cNvGrpSpPr/>
        <p:nvPr/>
      </p:nvGrpSpPr>
      <p:grpSpPr>
        <a:xfrm>
          <a:off x="0" y="0"/>
          <a:ext cx="0" cy="0"/>
          <a:chOff x="0" y="0"/>
          <a:chExt cx="0" cy="0"/>
        </a:xfrm>
      </p:grpSpPr>
      <p:sp>
        <p:nvSpPr>
          <p:cNvPr id="5539" name="Google Shape;5539;p45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540" name="Google Shape;5540;p45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541" name="Google Shape;5541;p459"/>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5542" name="Google Shape;5542;p45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5543" name="Google Shape;5543;p45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5544" name="Google Shape;5544;p45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545" name="Google Shape;5545;p45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46" name="Google Shape;5546;p4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5547" name="Shape 5547"/>
        <p:cNvGrpSpPr/>
        <p:nvPr/>
      </p:nvGrpSpPr>
      <p:grpSpPr>
        <a:xfrm>
          <a:off x="0" y="0"/>
          <a:ext cx="0" cy="0"/>
          <a:chOff x="0" y="0"/>
          <a:chExt cx="0" cy="0"/>
        </a:xfrm>
      </p:grpSpPr>
      <p:sp>
        <p:nvSpPr>
          <p:cNvPr id="5548" name="Google Shape;5548;p46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5549" name="Google Shape;5549;p46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550" name="Google Shape;5550;p460"/>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5551" name="Google Shape;5551;p46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5552" name="Google Shape;5552;p460"/>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5553" name="Google Shape;5553;p460"/>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5554" name="Google Shape;5554;p460"/>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5555" name="Google Shape;5555;p460"/>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5556" name="Google Shape;5556;p460"/>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5557" name="Google Shape;5557;p460"/>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5558" name="Google Shape;5558;p460"/>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5559" name="Google Shape;5559;p460"/>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5560" name="Google Shape;5560;p460"/>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561" name="Google Shape;5561;p46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62" name="Google Shape;5562;p4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67" name="Shape 367"/>
        <p:cNvGrpSpPr/>
        <p:nvPr/>
      </p:nvGrpSpPr>
      <p:grpSpPr>
        <a:xfrm>
          <a:off x="0" y="0"/>
          <a:ext cx="0" cy="0"/>
          <a:chOff x="0" y="0"/>
          <a:chExt cx="0" cy="0"/>
        </a:xfrm>
      </p:grpSpPr>
      <p:cxnSp>
        <p:nvCxnSpPr>
          <p:cNvPr id="368" name="Google Shape;368;p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9" name="Google Shape;369;p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0" name="Google Shape;370;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1" name="Google Shape;371;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2" name="Google Shape;372;p4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3" name="Google Shape;373;p46"/>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74" name="Google Shape;374;p46"/>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75" name="Google Shape;375;p46"/>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76" name="Google Shape;376;p46"/>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77" name="Google Shape;377;p46"/>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78" name="Google Shape;378;p46"/>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79" name="Google Shape;379;p4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80" name="Google Shape;380;p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81" name="Google Shape;381;p4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5563" name="Shape 5563"/>
        <p:cNvGrpSpPr/>
        <p:nvPr/>
      </p:nvGrpSpPr>
      <p:grpSpPr>
        <a:xfrm>
          <a:off x="0" y="0"/>
          <a:ext cx="0" cy="0"/>
          <a:chOff x="0" y="0"/>
          <a:chExt cx="0" cy="0"/>
        </a:xfrm>
      </p:grpSpPr>
      <p:sp>
        <p:nvSpPr>
          <p:cNvPr id="5564" name="Google Shape;5564;p46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5565" name="Google Shape;5565;p46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566" name="Google Shape;5566;p461"/>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5567" name="Google Shape;5567;p46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5568" name="Google Shape;5568;p46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5569" name="Google Shape;5569;p46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570" name="Google Shape;5570;p46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71" name="Google Shape;5571;p4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5572" name="Shape 5572"/>
        <p:cNvGrpSpPr/>
        <p:nvPr/>
      </p:nvGrpSpPr>
      <p:grpSpPr>
        <a:xfrm>
          <a:off x="0" y="0"/>
          <a:ext cx="0" cy="0"/>
          <a:chOff x="0" y="0"/>
          <a:chExt cx="0" cy="0"/>
        </a:xfrm>
      </p:grpSpPr>
      <p:sp>
        <p:nvSpPr>
          <p:cNvPr id="5573" name="Google Shape;5573;p46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5574" name="Google Shape;5574;p46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575" name="Google Shape;5575;p462"/>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5576" name="Google Shape;5576;p462"/>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5577" name="Google Shape;5577;p462"/>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5578" name="Google Shape;5578;p462"/>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5579" name="Google Shape;5579;p462"/>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5580" name="Google Shape;5580;p462"/>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5581" name="Google Shape;5581;p462"/>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582" name="Google Shape;5582;p462"/>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583" name="Google Shape;5583;p462"/>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584" name="Google Shape;5584;p462"/>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585" name="Google Shape;5585;p462"/>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586" name="Google Shape;5586;p46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587" name="Google Shape;5587;p4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588" name="Shape 5588"/>
        <p:cNvGrpSpPr/>
        <p:nvPr/>
      </p:nvGrpSpPr>
      <p:grpSpPr>
        <a:xfrm>
          <a:off x="0" y="0"/>
          <a:ext cx="0" cy="0"/>
          <a:chOff x="0" y="0"/>
          <a:chExt cx="0" cy="0"/>
        </a:xfrm>
      </p:grpSpPr>
      <p:sp>
        <p:nvSpPr>
          <p:cNvPr id="5589" name="Google Shape;5589;p46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5590" name="Google Shape;5590;p46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591" name="Google Shape;5591;p46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592" name="Google Shape;5592;p4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593" name="Google Shape;5593;p463"/>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5594" name="Google Shape;5594;p463"/>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5595" name="Google Shape;5595;p463"/>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596" name="Google Shape;5596;p463"/>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597" name="Shape 5597"/>
        <p:cNvGrpSpPr/>
        <p:nvPr/>
      </p:nvGrpSpPr>
      <p:grpSpPr>
        <a:xfrm>
          <a:off x="0" y="0"/>
          <a:ext cx="0" cy="0"/>
          <a:chOff x="0" y="0"/>
          <a:chExt cx="0" cy="0"/>
        </a:xfrm>
      </p:grpSpPr>
      <p:pic>
        <p:nvPicPr>
          <p:cNvPr id="5598" name="Google Shape;5598;p46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599" name="Google Shape;5599;p464"/>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600" name="Google Shape;5600;p4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01" name="Google Shape;5601;p464"/>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5602" name="Google Shape;5602;p46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603" name="Google Shape;5603;p464"/>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5604" name="Google Shape;5604;p464"/>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605" name="Google Shape;5605;p464"/>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606" name="Google Shape;5606;p464"/>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607" name="Google Shape;5607;p464"/>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608" name="Google Shape;5608;p464"/>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5609" name="Google Shape;5609;p464"/>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5610" name="Google Shape;5610;p464"/>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5611" name="Google Shape;5611;p464"/>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5612" name="Shape 5612"/>
        <p:cNvGrpSpPr/>
        <p:nvPr/>
      </p:nvGrpSpPr>
      <p:grpSpPr>
        <a:xfrm>
          <a:off x="0" y="0"/>
          <a:ext cx="0" cy="0"/>
          <a:chOff x="0" y="0"/>
          <a:chExt cx="0" cy="0"/>
        </a:xfrm>
      </p:grpSpPr>
      <p:sp>
        <p:nvSpPr>
          <p:cNvPr id="5613" name="Google Shape;5613;p46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5614" name="Google Shape;5614;p46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15" name="Google Shape;5615;p4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616" name="Google Shape;5616;p4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17" name="Google Shape;5617;p4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5618" name="Google Shape;5618;p46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5619" name="Google Shape;5619;p46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5620" name="Shape 5620"/>
        <p:cNvGrpSpPr/>
        <p:nvPr/>
      </p:nvGrpSpPr>
      <p:grpSpPr>
        <a:xfrm>
          <a:off x="0" y="0"/>
          <a:ext cx="0" cy="0"/>
          <a:chOff x="0" y="0"/>
          <a:chExt cx="0" cy="0"/>
        </a:xfrm>
      </p:grpSpPr>
      <p:sp>
        <p:nvSpPr>
          <p:cNvPr id="5621" name="Google Shape;5621;p46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5622" name="Google Shape;5622;p46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23" name="Google Shape;5623;p4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624" name="Google Shape;5624;p4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25" name="Google Shape;5625;p466"/>
          <p:cNvSpPr txBox="1"/>
          <p:nvPr>
            <p:ph idx="1"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5626" name="Google Shape;5626;p46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5627" name="Shape 5627"/>
        <p:cNvGrpSpPr/>
        <p:nvPr/>
      </p:nvGrpSpPr>
      <p:grpSpPr>
        <a:xfrm>
          <a:off x="0" y="0"/>
          <a:ext cx="0" cy="0"/>
          <a:chOff x="0" y="0"/>
          <a:chExt cx="0" cy="0"/>
        </a:xfrm>
      </p:grpSpPr>
      <p:sp>
        <p:nvSpPr>
          <p:cNvPr id="5628" name="Google Shape;5628;p467"/>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629" name="Google Shape;5629;p46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30" name="Google Shape;5630;p4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631" name="Google Shape;5631;p4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32" name="Google Shape;5632;p4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633" name="Google Shape;5633;p4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634" name="Google Shape;5634;p46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635" name="Google Shape;5635;p467"/>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5636" name="Shape 5636"/>
        <p:cNvGrpSpPr/>
        <p:nvPr/>
      </p:nvGrpSpPr>
      <p:grpSpPr>
        <a:xfrm>
          <a:off x="0" y="0"/>
          <a:ext cx="0" cy="0"/>
          <a:chOff x="0" y="0"/>
          <a:chExt cx="0" cy="0"/>
        </a:xfrm>
      </p:grpSpPr>
      <p:sp>
        <p:nvSpPr>
          <p:cNvPr id="5637" name="Google Shape;5637;p468"/>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638" name="Google Shape;5638;p4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39" name="Google Shape;5639;p4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640" name="Google Shape;5640;p4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41" name="Google Shape;5641;p4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642" name="Google Shape;5642;p46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643" name="Google Shape;5643;p46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644" name="Google Shape;5644;p4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5645" name="Google Shape;5645;p468"/>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5646" name="Shape 5646"/>
        <p:cNvGrpSpPr/>
        <p:nvPr/>
      </p:nvGrpSpPr>
      <p:grpSpPr>
        <a:xfrm>
          <a:off x="0" y="0"/>
          <a:ext cx="0" cy="0"/>
          <a:chOff x="0" y="0"/>
          <a:chExt cx="0" cy="0"/>
        </a:xfrm>
      </p:grpSpPr>
      <p:sp>
        <p:nvSpPr>
          <p:cNvPr id="5647" name="Google Shape;5647;p46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5648" name="Google Shape;5648;p46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49" name="Google Shape;5649;p4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50" name="Google Shape;5650;p46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651" name="Google Shape;5651;p46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652" name="Google Shape;5652;p46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5653" name="Google Shape;5653;p46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5654" name="Shape 5654"/>
        <p:cNvGrpSpPr/>
        <p:nvPr/>
      </p:nvGrpSpPr>
      <p:grpSpPr>
        <a:xfrm>
          <a:off x="0" y="0"/>
          <a:ext cx="0" cy="0"/>
          <a:chOff x="0" y="0"/>
          <a:chExt cx="0" cy="0"/>
        </a:xfrm>
      </p:grpSpPr>
      <p:sp>
        <p:nvSpPr>
          <p:cNvPr id="5655" name="Google Shape;5655;p47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656" name="Google Shape;5656;p47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57" name="Google Shape;5657;p4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658" name="Google Shape;5658;p47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659" name="Google Shape;5659;p47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5660" name="Google Shape;5660;p47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661" name="Google Shape;5661;p47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62" name="Google Shape;5662;p4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4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88" name="Google Shape;388;p48"/>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389" name="Google Shape;389;p48"/>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390" name="Google Shape;390;p48"/>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391" name="Google Shape;391;p4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92" name="Google Shape;392;p4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93" name="Google Shape;393;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5663" name="Shape 5663"/>
        <p:cNvGrpSpPr/>
        <p:nvPr/>
      </p:nvGrpSpPr>
      <p:grpSpPr>
        <a:xfrm>
          <a:off x="0" y="0"/>
          <a:ext cx="0" cy="0"/>
          <a:chOff x="0" y="0"/>
          <a:chExt cx="0" cy="0"/>
        </a:xfrm>
      </p:grpSpPr>
      <p:sp>
        <p:nvSpPr>
          <p:cNvPr id="5664" name="Google Shape;5664;p471"/>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665" name="Google Shape;5665;p471"/>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666" name="Google Shape;5666;p4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67" name="Google Shape;5667;p47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668" name="Google Shape;5668;p471"/>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5669" name="Shape 5669"/>
        <p:cNvGrpSpPr/>
        <p:nvPr/>
      </p:nvGrpSpPr>
      <p:grpSpPr>
        <a:xfrm>
          <a:off x="0" y="0"/>
          <a:ext cx="0" cy="0"/>
          <a:chOff x="0" y="0"/>
          <a:chExt cx="0" cy="0"/>
        </a:xfrm>
      </p:grpSpPr>
      <p:sp>
        <p:nvSpPr>
          <p:cNvPr id="5670" name="Google Shape;5670;p4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671" name="Google Shape;5671;p4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72" name="Google Shape;5672;p4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673" name="Google Shape;5673;p47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74" name="Google Shape;5674;p4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675" name="Google Shape;5675;p4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76" name="Google Shape;5676;p47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5677" name="Shape 5677"/>
        <p:cNvGrpSpPr/>
        <p:nvPr/>
      </p:nvGrpSpPr>
      <p:grpSpPr>
        <a:xfrm>
          <a:off x="0" y="0"/>
          <a:ext cx="0" cy="0"/>
          <a:chOff x="0" y="0"/>
          <a:chExt cx="0" cy="0"/>
        </a:xfrm>
      </p:grpSpPr>
      <p:sp>
        <p:nvSpPr>
          <p:cNvPr id="5678" name="Google Shape;5678;p4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5679" name="Google Shape;5679;p4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80" name="Google Shape;5680;p4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5681" name="Google Shape;5681;p47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82" name="Google Shape;5682;p4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683" name="Google Shape;5683;p47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684" name="Google Shape;5684;p4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5685" name="Google Shape;5685;p473"/>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6">
    <p:spTree>
      <p:nvGrpSpPr>
        <p:cNvPr id="5686" name="Shape 5686"/>
        <p:cNvGrpSpPr/>
        <p:nvPr/>
      </p:nvGrpSpPr>
      <p:grpSpPr>
        <a:xfrm>
          <a:off x="0" y="0"/>
          <a:ext cx="0" cy="0"/>
          <a:chOff x="0" y="0"/>
          <a:chExt cx="0" cy="0"/>
        </a:xfrm>
      </p:grpSpPr>
      <p:sp>
        <p:nvSpPr>
          <p:cNvPr id="5687" name="Google Shape;5687;p4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688" name="Google Shape;5688;p4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689" name="Google Shape;5689;p4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690" name="Google Shape;5690;p4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691" name="Google Shape;5691;p4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692" name="Google Shape;5692;p4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93" name="Google Shape;5693;p47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694" name="Google Shape;5694;p474"/>
          <p:cNvSpPr txBox="1"/>
          <p:nvPr/>
        </p:nvSpPr>
        <p:spPr>
          <a:xfrm>
            <a:off x="1055200" y="2075967"/>
            <a:ext cx="10207500" cy="396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600">
              <a:latin typeface="Overpass Light"/>
              <a:ea typeface="Overpass Light"/>
              <a:cs typeface="Overpass Light"/>
              <a:sym typeface="Overpass Light"/>
            </a:endParaRPr>
          </a:p>
        </p:txBody>
      </p:sp>
      <p:sp>
        <p:nvSpPr>
          <p:cNvPr id="5695" name="Google Shape;5695;p474"/>
          <p:cNvSpPr/>
          <p:nvPr/>
        </p:nvSpPr>
        <p:spPr>
          <a:xfrm>
            <a:off x="10548733" y="371067"/>
            <a:ext cx="1206000" cy="405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6" name="Google Shape;5696;p474"/>
          <p:cNvSpPr/>
          <p:nvPr/>
        </p:nvSpPr>
        <p:spPr>
          <a:xfrm>
            <a:off x="9412467" y="6277167"/>
            <a:ext cx="1298700" cy="3444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7">
    <p:spTree>
      <p:nvGrpSpPr>
        <p:cNvPr id="5697" name="Shape 5697"/>
        <p:cNvGrpSpPr/>
        <p:nvPr/>
      </p:nvGrpSpPr>
      <p:grpSpPr>
        <a:xfrm>
          <a:off x="0" y="0"/>
          <a:ext cx="0" cy="0"/>
          <a:chOff x="0" y="0"/>
          <a:chExt cx="0" cy="0"/>
        </a:xfrm>
      </p:grpSpPr>
      <p:sp>
        <p:nvSpPr>
          <p:cNvPr id="5698" name="Google Shape;5698;p4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699" name="Google Shape;5699;p4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700" name="Google Shape;5700;p4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01" name="Google Shape;5701;p47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702" name="Google Shape;5702;p4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03" name="Google Shape;5703;p4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04" name="Google Shape;5704;p4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5705" name="Google Shape;5705;p47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5709" name="Shape 5709"/>
        <p:cNvGrpSpPr/>
        <p:nvPr/>
      </p:nvGrpSpPr>
      <p:grpSpPr>
        <a:xfrm>
          <a:off x="0" y="0"/>
          <a:ext cx="0" cy="0"/>
          <a:chOff x="0" y="0"/>
          <a:chExt cx="0" cy="0"/>
        </a:xfrm>
      </p:grpSpPr>
      <p:sp>
        <p:nvSpPr>
          <p:cNvPr id="5710" name="Google Shape;5710;p47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711" name="Google Shape;5711;p477"/>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5712" name="Google Shape;5712;p477"/>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5713" name="Google Shape;5713;p477"/>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5714" name="Google Shape;5714;p47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715" name="Google Shape;5715;p4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16" name="Google Shape;5716;p4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5717" name="Shape 5717"/>
        <p:cNvGrpSpPr/>
        <p:nvPr/>
      </p:nvGrpSpPr>
      <p:grpSpPr>
        <a:xfrm>
          <a:off x="0" y="0"/>
          <a:ext cx="0" cy="0"/>
          <a:chOff x="0" y="0"/>
          <a:chExt cx="0" cy="0"/>
        </a:xfrm>
      </p:grpSpPr>
      <p:sp>
        <p:nvSpPr>
          <p:cNvPr id="5718" name="Google Shape;5718;p47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5719" name="Google Shape;5719;p478"/>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5720" name="Google Shape;5720;p478"/>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5721" name="Google Shape;5721;p478"/>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5722" name="Google Shape;5722;p478"/>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5723" name="Google Shape;5723;p478"/>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5724" name="Google Shape;5724;p478"/>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5725" name="Google Shape;5725;p478"/>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5726" name="Google Shape;5726;p478"/>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5727" name="Google Shape;5727;p478"/>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5728" name="Google Shape;5728;p478"/>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5729" name="Google Shape;5729;p47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730" name="Google Shape;5730;p47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31" name="Google Shape;5731;p4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5732" name="Shape 5732"/>
        <p:cNvGrpSpPr/>
        <p:nvPr/>
      </p:nvGrpSpPr>
      <p:grpSpPr>
        <a:xfrm>
          <a:off x="0" y="0"/>
          <a:ext cx="0" cy="0"/>
          <a:chOff x="0" y="0"/>
          <a:chExt cx="0" cy="0"/>
        </a:xfrm>
      </p:grpSpPr>
      <p:sp>
        <p:nvSpPr>
          <p:cNvPr id="5733" name="Google Shape;5733;p47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5734" name="Google Shape;5734;p479"/>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5735" name="Google Shape;5735;p47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5736" name="Google Shape;5736;p47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5737" name="Google Shape;5737;p47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738" name="Google Shape;5738;p47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39" name="Google Shape;5739;p4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5740" name="Shape 5740"/>
        <p:cNvGrpSpPr/>
        <p:nvPr/>
      </p:nvGrpSpPr>
      <p:grpSpPr>
        <a:xfrm>
          <a:off x="0" y="0"/>
          <a:ext cx="0" cy="0"/>
          <a:chOff x="0" y="0"/>
          <a:chExt cx="0" cy="0"/>
        </a:xfrm>
      </p:grpSpPr>
      <p:sp>
        <p:nvSpPr>
          <p:cNvPr id="5741" name="Google Shape;5741;p48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5742" name="Google Shape;5742;p480"/>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5743" name="Google Shape;5743;p480"/>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5744" name="Google Shape;5744;p480"/>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5745" name="Google Shape;5745;p480"/>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5746" name="Google Shape;5746;p480"/>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5747" name="Google Shape;5747;p480"/>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5748" name="Google Shape;5748;p480"/>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749" name="Google Shape;5749;p480"/>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750" name="Google Shape;5750;p480"/>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751" name="Google Shape;5751;p480"/>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752" name="Google Shape;5752;p480"/>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753" name="Google Shape;5753;p48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54" name="Google Shape;5754;p4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755" name="Shape 5755"/>
        <p:cNvGrpSpPr/>
        <p:nvPr/>
      </p:nvGrpSpPr>
      <p:grpSpPr>
        <a:xfrm>
          <a:off x="0" y="0"/>
          <a:ext cx="0" cy="0"/>
          <a:chOff x="0" y="0"/>
          <a:chExt cx="0" cy="0"/>
        </a:xfrm>
      </p:grpSpPr>
      <p:pic>
        <p:nvPicPr>
          <p:cNvPr id="5756" name="Google Shape;5756;p48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757" name="Google Shape;5757;p481"/>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758" name="Google Shape;5758;p4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59" name="Google Shape;5759;p48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5760" name="Google Shape;5760;p481"/>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5761" name="Google Shape;5761;p48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762" name="Google Shape;5762;p48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4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397" name="Google Shape;397;p49"/>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398" name="Google Shape;398;p4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99" name="Google Shape;399;p49"/>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400" name="Google Shape;400;p49"/>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401" name="Google Shape;401;p4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02" name="Google Shape;402;p49"/>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403" name="Google Shape;403;p4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404" name="Google Shape;404;p49"/>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405" name="Google Shape;405;p49"/>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406" name="Google Shape;406;p49"/>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407" name="Google Shape;407;p49"/>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08" name="Google Shape;408;p49"/>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sp>
        <p:nvSpPr>
          <p:cNvPr id="409" name="Google Shape;409;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763" name="Shape 5763"/>
        <p:cNvGrpSpPr/>
        <p:nvPr/>
      </p:nvGrpSpPr>
      <p:grpSpPr>
        <a:xfrm>
          <a:off x="0" y="0"/>
          <a:ext cx="0" cy="0"/>
          <a:chOff x="0" y="0"/>
          <a:chExt cx="0" cy="0"/>
        </a:xfrm>
      </p:grpSpPr>
      <p:pic>
        <p:nvPicPr>
          <p:cNvPr id="5764" name="Google Shape;5764;p48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765" name="Google Shape;5765;p48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766" name="Google Shape;5766;p4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67" name="Google Shape;5767;p482"/>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5768" name="Google Shape;5768;p48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769" name="Google Shape;5769;p482"/>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5770" name="Google Shape;5770;p482"/>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771" name="Google Shape;5771;p482"/>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772" name="Google Shape;5772;p482"/>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773" name="Google Shape;5773;p482"/>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774" name="Google Shape;5774;p482"/>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5775" name="Google Shape;5775;p482"/>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5776" name="Google Shape;5776;p482"/>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5777" name="Google Shape;5777;p482"/>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5778" name="Shape 5778"/>
        <p:cNvGrpSpPr/>
        <p:nvPr/>
      </p:nvGrpSpPr>
      <p:grpSpPr>
        <a:xfrm>
          <a:off x="0" y="0"/>
          <a:ext cx="0" cy="0"/>
          <a:chOff x="0" y="0"/>
          <a:chExt cx="0" cy="0"/>
        </a:xfrm>
      </p:grpSpPr>
      <p:sp>
        <p:nvSpPr>
          <p:cNvPr id="5779" name="Google Shape;5779;p483"/>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5780" name="Google Shape;5780;p4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81" name="Google Shape;5781;p4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782" name="Google Shape;5782;p4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783" name="Google Shape;5783;p4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5784" name="Google Shape;5784;p483"/>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5785" name="Google Shape;5785;p48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5786" name="Shape 5786"/>
        <p:cNvGrpSpPr/>
        <p:nvPr/>
      </p:nvGrpSpPr>
      <p:grpSpPr>
        <a:xfrm>
          <a:off x="0" y="0"/>
          <a:ext cx="0" cy="0"/>
          <a:chOff x="0" y="0"/>
          <a:chExt cx="0" cy="0"/>
        </a:xfrm>
      </p:grpSpPr>
      <p:sp>
        <p:nvSpPr>
          <p:cNvPr id="5787" name="Google Shape;5787;p48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788" name="Google Shape;5788;p4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89" name="Google Shape;5789;p4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790" name="Google Shape;5790;p4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791" name="Google Shape;5791;p4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792" name="Google Shape;5792;p48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793" name="Google Shape;5793;p48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5794" name="Shape 5794"/>
        <p:cNvGrpSpPr/>
        <p:nvPr/>
      </p:nvGrpSpPr>
      <p:grpSpPr>
        <a:xfrm>
          <a:off x="0" y="0"/>
          <a:ext cx="0" cy="0"/>
          <a:chOff x="0" y="0"/>
          <a:chExt cx="0" cy="0"/>
        </a:xfrm>
      </p:grpSpPr>
      <p:sp>
        <p:nvSpPr>
          <p:cNvPr id="5795" name="Google Shape;5795;p48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796" name="Google Shape;5796;p48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797" name="Google Shape;5797;p4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798" name="Google Shape;5798;p4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799" name="Google Shape;5799;p4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800" name="Google Shape;5800;p48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801" name="Google Shape;5801;p48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802" name="Google Shape;5802;p485"/>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5803" name="Shape 5803"/>
        <p:cNvGrpSpPr/>
        <p:nvPr/>
      </p:nvGrpSpPr>
      <p:grpSpPr>
        <a:xfrm>
          <a:off x="0" y="0"/>
          <a:ext cx="0" cy="0"/>
          <a:chOff x="0" y="0"/>
          <a:chExt cx="0" cy="0"/>
        </a:xfrm>
      </p:grpSpPr>
      <p:sp>
        <p:nvSpPr>
          <p:cNvPr id="5804" name="Google Shape;5804;p48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5805" name="Google Shape;5805;p48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806" name="Google Shape;5806;p4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07" name="Google Shape;5807;p48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808" name="Google Shape;5808;p48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809" name="Google Shape;5809;p48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5810" name="Shape 5810"/>
        <p:cNvGrpSpPr/>
        <p:nvPr/>
      </p:nvGrpSpPr>
      <p:grpSpPr>
        <a:xfrm>
          <a:off x="0" y="0"/>
          <a:ext cx="0" cy="0"/>
          <a:chOff x="0" y="0"/>
          <a:chExt cx="0" cy="0"/>
        </a:xfrm>
      </p:grpSpPr>
      <p:sp>
        <p:nvSpPr>
          <p:cNvPr id="5811" name="Google Shape;5811;p48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812" name="Google Shape;5812;p4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813" name="Google Shape;5813;p4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814" name="Google Shape;5814;p48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815" name="Google Shape;5815;p48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816" name="Google Shape;5816;p4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817" name="Google Shape;5817;p4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5818" name="Shape 5818"/>
        <p:cNvGrpSpPr/>
        <p:nvPr/>
      </p:nvGrpSpPr>
      <p:grpSpPr>
        <a:xfrm>
          <a:off x="0" y="0"/>
          <a:ext cx="0" cy="0"/>
          <a:chOff x="0" y="0"/>
          <a:chExt cx="0" cy="0"/>
        </a:xfrm>
      </p:grpSpPr>
      <p:sp>
        <p:nvSpPr>
          <p:cNvPr id="5819" name="Google Shape;5819;p488"/>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820" name="Google Shape;5820;p488"/>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821" name="Google Shape;5821;p4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22" name="Google Shape;5822;p48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823" name="Google Shape;5823;p488"/>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5824" name="Shape 5824"/>
        <p:cNvGrpSpPr/>
        <p:nvPr/>
      </p:nvGrpSpPr>
      <p:grpSpPr>
        <a:xfrm>
          <a:off x="0" y="0"/>
          <a:ext cx="0" cy="0"/>
          <a:chOff x="0" y="0"/>
          <a:chExt cx="0" cy="0"/>
        </a:xfrm>
      </p:grpSpPr>
      <p:sp>
        <p:nvSpPr>
          <p:cNvPr id="5825" name="Google Shape;5825;p48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826" name="Google Shape;5826;p4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827" name="Google Shape;5827;p4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828" name="Google Shape;5828;p4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829" name="Google Shape;5829;p4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830" name="Google Shape;5830;p4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31" name="Google Shape;5831;p48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5832" name="Shape 5832"/>
        <p:cNvGrpSpPr/>
        <p:nvPr/>
      </p:nvGrpSpPr>
      <p:grpSpPr>
        <a:xfrm>
          <a:off x="0" y="0"/>
          <a:ext cx="0" cy="0"/>
          <a:chOff x="0" y="0"/>
          <a:chExt cx="0" cy="0"/>
        </a:xfrm>
      </p:grpSpPr>
      <p:sp>
        <p:nvSpPr>
          <p:cNvPr id="5833" name="Google Shape;5833;p49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5834" name="Google Shape;5834;p4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835" name="Google Shape;5835;p4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5836" name="Google Shape;5836;p49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837" name="Google Shape;5837;p4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38" name="Google Shape;5838;p49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5839" name="Google Shape;5839;p490"/>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5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13" name="Google Shape;413;p5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14" name="Google Shape;414;p50"/>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15" name="Google Shape;415;p50"/>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16" name="Google Shape;416;p5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7" name="Google Shape;417;p5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8" name="Google Shape;418;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19" name="Shape 419"/>
        <p:cNvGrpSpPr/>
        <p:nvPr/>
      </p:nvGrpSpPr>
      <p:grpSpPr>
        <a:xfrm>
          <a:off x="0" y="0"/>
          <a:ext cx="0" cy="0"/>
          <a:chOff x="0" y="0"/>
          <a:chExt cx="0" cy="0"/>
        </a:xfrm>
      </p:grpSpPr>
      <p:sp>
        <p:nvSpPr>
          <p:cNvPr id="420" name="Google Shape;420;p5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422" name="Google Shape;422;p5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423" name="Google Shape;423;p5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24" name="Google Shape;424;p5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425" name="Google Shape;425;p51"/>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426" name="Google Shape;426;p51"/>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427" name="Google Shape;427;p51"/>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428" name="Google Shape;428;p5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29" name="Google Shape;429;p5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30" name="Google Shape;430;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1" name="Google Shape;431;p51"/>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432" name="Google Shape;432;p51"/>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433" name="Google Shape;433;p5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34" name="Google Shape;434;p51"/>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6"/>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7" name="Google Shape;47;p6"/>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48" name="Google Shape;48;p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49" name="Google Shape;49;p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50" name="Google Shape;50;p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 name="Google Shape;51;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6"/>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53" name="Google Shape;53;p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5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5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38" name="Google Shape;438;p5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39" name="Google Shape;439;p5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p:txBody>
      </p:sp>
      <p:sp>
        <p:nvSpPr>
          <p:cNvPr id="440" name="Google Shape;440;p52"/>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441" name="Google Shape;441;p5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442" name="Google Shape;442;p5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43" name="Google Shape;443;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5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6" name="Google Shape;446;p5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47" name="Google Shape;447;p5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448" name="Google Shape;448;p5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449" name="Google Shape;449;p5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50" name="Google Shape;450;p5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p:txBody>
      </p:sp>
      <p:sp>
        <p:nvSpPr>
          <p:cNvPr id="451" name="Google Shape;451;p53"/>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452" name="Google Shape;452;p53"/>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453" name="Google Shape;453;p53"/>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54" name="Google Shape;454;p53"/>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455" name="Google Shape;455;p53"/>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456" name="Google Shape;456;p53"/>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457" name="Google Shape;457;p5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58" name="Google Shape;458;p5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459" name="Google Shape;459;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60" name="Shape 460"/>
        <p:cNvGrpSpPr/>
        <p:nvPr/>
      </p:nvGrpSpPr>
      <p:grpSpPr>
        <a:xfrm>
          <a:off x="0" y="0"/>
          <a:ext cx="0" cy="0"/>
          <a:chOff x="0" y="0"/>
          <a:chExt cx="0" cy="0"/>
        </a:xfrm>
      </p:grpSpPr>
      <p:sp>
        <p:nvSpPr>
          <p:cNvPr id="461" name="Google Shape;461;p5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462" name="Google Shape;462;p5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63" name="Google Shape;463;p5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4" name="Google Shape;464;p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465" name="Google Shape;465;p5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p:txBody>
      </p:sp>
      <p:pic>
        <p:nvPicPr>
          <p:cNvPr id="466" name="Google Shape;466;p5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67" name="Google Shape;467;p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5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70" name="Google Shape;470;p5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71" name="Google Shape;471;p5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2" name="Google Shape;472;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473" name="Google Shape;473;p5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p:txBody>
      </p:sp>
      <p:pic>
        <p:nvPicPr>
          <p:cNvPr id="474" name="Google Shape;474;p5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75" name="Google Shape;475;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476" name="Shape 476"/>
        <p:cNvGrpSpPr/>
        <p:nvPr/>
      </p:nvGrpSpPr>
      <p:grpSpPr>
        <a:xfrm>
          <a:off x="0" y="0"/>
          <a:ext cx="0" cy="0"/>
          <a:chOff x="0" y="0"/>
          <a:chExt cx="0" cy="0"/>
        </a:xfrm>
      </p:grpSpPr>
      <p:cxnSp>
        <p:nvCxnSpPr>
          <p:cNvPr id="477" name="Google Shape;477;p5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78" name="Google Shape;478;p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9" name="Google Shape;479;p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480" name="Google Shape;480;p5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81" name="Google Shape;481;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82" name="Google Shape;482;p56"/>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rgbClr val="FFFFFF"/>
                </a:solidFill>
              </a:defRPr>
            </a:lvl2pPr>
            <a:lvl3pPr lvl="2" rtl="0">
              <a:lnSpc>
                <a:spcPct val="174000"/>
              </a:lnSpc>
              <a:spcBef>
                <a:spcPts val="0"/>
              </a:spcBef>
              <a:spcAft>
                <a:spcPts val="0"/>
              </a:spcAft>
              <a:buNone/>
              <a:defRPr sz="1500">
                <a:solidFill>
                  <a:srgbClr val="FFFFFF"/>
                </a:solidFill>
              </a:defRPr>
            </a:lvl3pPr>
            <a:lvl4pPr lvl="3" rtl="0">
              <a:lnSpc>
                <a:spcPct val="174000"/>
              </a:lnSpc>
              <a:spcBef>
                <a:spcPts val="0"/>
              </a:spcBef>
              <a:spcAft>
                <a:spcPts val="0"/>
              </a:spcAft>
              <a:buNone/>
              <a:defRPr sz="1500">
                <a:solidFill>
                  <a:srgbClr val="FFFFFF"/>
                </a:solidFill>
              </a:defRPr>
            </a:lvl4pPr>
            <a:lvl5pPr lvl="4" rtl="0">
              <a:lnSpc>
                <a:spcPct val="174000"/>
              </a:lnSpc>
              <a:spcBef>
                <a:spcPts val="0"/>
              </a:spcBef>
              <a:spcAft>
                <a:spcPts val="0"/>
              </a:spcAft>
              <a:buNone/>
              <a:defRPr sz="1500">
                <a:solidFill>
                  <a:srgbClr val="FFFFFF"/>
                </a:solidFill>
              </a:defRPr>
            </a:lvl5pPr>
            <a:lvl6pPr lvl="5" rtl="0">
              <a:lnSpc>
                <a:spcPct val="174000"/>
              </a:lnSpc>
              <a:spcBef>
                <a:spcPts val="0"/>
              </a:spcBef>
              <a:spcAft>
                <a:spcPts val="0"/>
              </a:spcAft>
              <a:buNone/>
              <a:defRPr sz="1500">
                <a:solidFill>
                  <a:srgbClr val="FFFFFF"/>
                </a:solidFill>
              </a:defRPr>
            </a:lvl6pPr>
            <a:lvl7pPr lvl="6" rtl="0">
              <a:lnSpc>
                <a:spcPct val="174000"/>
              </a:lnSpc>
              <a:spcBef>
                <a:spcPts val="0"/>
              </a:spcBef>
              <a:spcAft>
                <a:spcPts val="0"/>
              </a:spcAft>
              <a:buNone/>
              <a:defRPr sz="1500">
                <a:solidFill>
                  <a:srgbClr val="FFFFFF"/>
                </a:solidFill>
              </a:defRPr>
            </a:lvl7pPr>
            <a:lvl8pPr lvl="7" rtl="0">
              <a:lnSpc>
                <a:spcPct val="174000"/>
              </a:lnSpc>
              <a:spcBef>
                <a:spcPts val="0"/>
              </a:spcBef>
              <a:spcAft>
                <a:spcPts val="0"/>
              </a:spcAft>
              <a:buNone/>
              <a:defRPr sz="1500">
                <a:solidFill>
                  <a:srgbClr val="FFFFFF"/>
                </a:solidFill>
              </a:defRPr>
            </a:lvl8pPr>
            <a:lvl9pPr lvl="8" rtl="0">
              <a:lnSpc>
                <a:spcPct val="174000"/>
              </a:lnSpc>
              <a:spcBef>
                <a:spcPts val="0"/>
              </a:spcBef>
              <a:spcAft>
                <a:spcPts val="0"/>
              </a:spcAft>
              <a:buNone/>
              <a:defRPr sz="1500">
                <a:solidFill>
                  <a:srgbClr val="FFFFFF"/>
                </a:solidFill>
              </a:defRPr>
            </a:lvl9pPr>
          </a:lstStyle>
          <a:p/>
        </p:txBody>
      </p:sp>
      <p:sp>
        <p:nvSpPr>
          <p:cNvPr id="483" name="Google Shape;483;p56"/>
          <p:cNvSpPr txBox="1"/>
          <p:nvPr>
            <p:ph idx="3" type="subTitle"/>
          </p:nvPr>
        </p:nvSpPr>
        <p:spPr>
          <a:xfrm>
            <a:off x="9251450" y="1687025"/>
            <a:ext cx="2124300" cy="3549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500"/>
              <a:buFont typeface="Red Hat Display Medium"/>
              <a:buNone/>
              <a:defRPr sz="15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900"/>
              <a:buNone/>
              <a:defRPr>
                <a:solidFill>
                  <a:srgbClr val="FFFFFF"/>
                </a:solidFill>
              </a:defRPr>
            </a:lvl2pPr>
            <a:lvl3pPr lvl="2" rtl="0">
              <a:spcBef>
                <a:spcPts val="500"/>
              </a:spcBef>
              <a:spcAft>
                <a:spcPts val="0"/>
              </a:spcAft>
              <a:buClr>
                <a:srgbClr val="FFFFFF"/>
              </a:buClr>
              <a:buSzPts val="1900"/>
              <a:buNone/>
              <a:defRPr>
                <a:solidFill>
                  <a:srgbClr val="FFFFFF"/>
                </a:solidFill>
              </a:defRPr>
            </a:lvl3pPr>
            <a:lvl4pPr lvl="3" rtl="0">
              <a:spcBef>
                <a:spcPts val="500"/>
              </a:spcBef>
              <a:spcAft>
                <a:spcPts val="0"/>
              </a:spcAft>
              <a:buClr>
                <a:srgbClr val="FFFFFF"/>
              </a:buClr>
              <a:buSzPts val="1900"/>
              <a:buNone/>
              <a:defRPr>
                <a:solidFill>
                  <a:srgbClr val="FFFFFF"/>
                </a:solidFill>
              </a:defRPr>
            </a:lvl4pPr>
            <a:lvl5pPr lvl="4" rtl="0">
              <a:spcBef>
                <a:spcPts val="500"/>
              </a:spcBef>
              <a:spcAft>
                <a:spcPts val="0"/>
              </a:spcAft>
              <a:buClr>
                <a:srgbClr val="FFFFFF"/>
              </a:buClr>
              <a:buSzPts val="1900"/>
              <a:buNone/>
              <a:defRPr>
                <a:solidFill>
                  <a:srgbClr val="FFFFFF"/>
                </a:solidFill>
              </a:defRPr>
            </a:lvl5pPr>
            <a:lvl6pPr lvl="5" rtl="0">
              <a:spcBef>
                <a:spcPts val="500"/>
              </a:spcBef>
              <a:spcAft>
                <a:spcPts val="0"/>
              </a:spcAft>
              <a:buClr>
                <a:srgbClr val="FFFFFF"/>
              </a:buClr>
              <a:buSzPts val="1900"/>
              <a:buNone/>
              <a:defRPr>
                <a:solidFill>
                  <a:srgbClr val="FFFFFF"/>
                </a:solidFill>
              </a:defRPr>
            </a:lvl6pPr>
            <a:lvl7pPr lvl="6" rtl="0">
              <a:spcBef>
                <a:spcPts val="500"/>
              </a:spcBef>
              <a:spcAft>
                <a:spcPts val="0"/>
              </a:spcAft>
              <a:buClr>
                <a:srgbClr val="FFFFFF"/>
              </a:buClr>
              <a:buSzPts val="1900"/>
              <a:buNone/>
              <a:defRPr>
                <a:solidFill>
                  <a:srgbClr val="FFFFFF"/>
                </a:solidFill>
              </a:defRPr>
            </a:lvl7pPr>
            <a:lvl8pPr lvl="7" rtl="0">
              <a:spcBef>
                <a:spcPts val="500"/>
              </a:spcBef>
              <a:spcAft>
                <a:spcPts val="0"/>
              </a:spcAft>
              <a:buClr>
                <a:srgbClr val="FFFFFF"/>
              </a:buClr>
              <a:buSzPts val="1900"/>
              <a:buNone/>
              <a:defRPr>
                <a:solidFill>
                  <a:srgbClr val="FFFFFF"/>
                </a:solidFill>
              </a:defRPr>
            </a:lvl8pPr>
            <a:lvl9pPr lvl="8" rtl="0">
              <a:spcBef>
                <a:spcPts val="500"/>
              </a:spcBef>
              <a:spcAft>
                <a:spcPts val="500"/>
              </a:spcAft>
              <a:buClr>
                <a:srgbClr val="FFFFFF"/>
              </a:buClr>
              <a:buSzPts val="1900"/>
              <a:buNone/>
              <a:defRPr>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57"/>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86" name="Google Shape;486;p5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87" name="Google Shape;487;p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489" name="Google Shape;489;p5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90" name="Google Shape;490;p5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1" name="Google Shape;491;p57"/>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492" name="Google Shape;492;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58"/>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495" name="Google Shape;495;p58"/>
          <p:cNvSpPr txBox="1"/>
          <p:nvPr>
            <p:ph idx="2" type="subTitle"/>
          </p:nvPr>
        </p:nvSpPr>
        <p:spPr>
          <a:xfrm>
            <a:off x="9251450" y="1687025"/>
            <a:ext cx="2124300" cy="3549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500"/>
              <a:buFont typeface="Red Hat Display Medium"/>
              <a:buNone/>
              <a:defRPr sz="1500">
                <a:latin typeface="Red Hat Display Medium"/>
                <a:ea typeface="Red Hat Display Medium"/>
                <a:cs typeface="Red Hat Display Medium"/>
                <a:sym typeface="Red Hat Display Medium"/>
              </a:defRPr>
            </a:lvl1pPr>
            <a:lvl2pPr lvl="1" rtl="0">
              <a:spcBef>
                <a:spcPts val="0"/>
              </a:spcBef>
              <a:spcAft>
                <a:spcPts val="0"/>
              </a:spcAft>
              <a:buSzPts val="1900"/>
              <a:buNone/>
              <a:defRPr/>
            </a:lvl2pPr>
            <a:lvl3pPr lvl="2" rtl="0">
              <a:spcBef>
                <a:spcPts val="500"/>
              </a:spcBef>
              <a:spcAft>
                <a:spcPts val="0"/>
              </a:spcAft>
              <a:buSzPts val="1900"/>
              <a:buNone/>
              <a:defRPr/>
            </a:lvl3pPr>
            <a:lvl4pPr lvl="3" rtl="0">
              <a:spcBef>
                <a:spcPts val="500"/>
              </a:spcBef>
              <a:spcAft>
                <a:spcPts val="0"/>
              </a:spcAft>
              <a:buSzPts val="1900"/>
              <a:buNone/>
              <a:defRPr/>
            </a:lvl4pPr>
            <a:lvl5pPr lvl="4" rtl="0">
              <a:spcBef>
                <a:spcPts val="500"/>
              </a:spcBef>
              <a:spcAft>
                <a:spcPts val="0"/>
              </a:spcAft>
              <a:buSzPts val="1900"/>
              <a:buNone/>
              <a:defRPr/>
            </a:lvl5pPr>
            <a:lvl6pPr lvl="5" rtl="0">
              <a:spcBef>
                <a:spcPts val="500"/>
              </a:spcBef>
              <a:spcAft>
                <a:spcPts val="0"/>
              </a:spcAft>
              <a:buSzPts val="1900"/>
              <a:buNone/>
              <a:defRPr/>
            </a:lvl6pPr>
            <a:lvl7pPr lvl="6" rtl="0">
              <a:spcBef>
                <a:spcPts val="500"/>
              </a:spcBef>
              <a:spcAft>
                <a:spcPts val="0"/>
              </a:spcAft>
              <a:buSzPts val="1900"/>
              <a:buNone/>
              <a:defRPr/>
            </a:lvl7pPr>
            <a:lvl8pPr lvl="7" rtl="0">
              <a:spcBef>
                <a:spcPts val="500"/>
              </a:spcBef>
              <a:spcAft>
                <a:spcPts val="0"/>
              </a:spcAft>
              <a:buSzPts val="1900"/>
              <a:buNone/>
              <a:defRPr/>
            </a:lvl8pPr>
            <a:lvl9pPr lvl="8" rtl="0">
              <a:spcBef>
                <a:spcPts val="500"/>
              </a:spcBef>
              <a:spcAft>
                <a:spcPts val="500"/>
              </a:spcAft>
              <a:buSzPts val="1900"/>
              <a:buNone/>
              <a:defRPr/>
            </a:lvl9pPr>
          </a:lstStyle>
          <a:p/>
        </p:txBody>
      </p:sp>
      <p:cxnSp>
        <p:nvCxnSpPr>
          <p:cNvPr id="496" name="Google Shape;496;p5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497" name="Google Shape;497;p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8" name="Google Shape;498;p5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499" name="Google Shape;499;p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00" name="Google Shape;500;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01" name="Shape 501"/>
        <p:cNvGrpSpPr/>
        <p:nvPr/>
      </p:nvGrpSpPr>
      <p:grpSpPr>
        <a:xfrm>
          <a:off x="0" y="0"/>
          <a:ext cx="0" cy="0"/>
          <a:chOff x="0" y="0"/>
          <a:chExt cx="0" cy="0"/>
        </a:xfrm>
      </p:grpSpPr>
      <p:sp>
        <p:nvSpPr>
          <p:cNvPr id="502" name="Google Shape;502;p5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p:txBody>
      </p:sp>
      <p:cxnSp>
        <p:nvCxnSpPr>
          <p:cNvPr id="503" name="Google Shape;503;p5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04" name="Google Shape;504;p5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505" name="Google Shape;505;p5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06" name="Google Shape;506;p5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507" name="Google Shape;507;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08" name="Shape 508"/>
        <p:cNvGrpSpPr/>
        <p:nvPr/>
      </p:nvGrpSpPr>
      <p:grpSpPr>
        <a:xfrm>
          <a:off x="0" y="0"/>
          <a:ext cx="0" cy="0"/>
          <a:chOff x="0" y="0"/>
          <a:chExt cx="0" cy="0"/>
        </a:xfrm>
      </p:grpSpPr>
      <p:sp>
        <p:nvSpPr>
          <p:cNvPr id="509" name="Google Shape;509;p6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510" name="Google Shape;510;p60"/>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pic>
        <p:nvPicPr>
          <p:cNvPr id="511" name="Google Shape;511;p6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12" name="Google Shape;512;p6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13" name="Google Shape;513;p6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514" name="Google Shape;514;p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515" name="Google Shape;515;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516" name="Shape 516"/>
        <p:cNvGrpSpPr/>
        <p:nvPr/>
      </p:nvGrpSpPr>
      <p:grpSpPr>
        <a:xfrm>
          <a:off x="0" y="0"/>
          <a:ext cx="0" cy="0"/>
          <a:chOff x="0" y="0"/>
          <a:chExt cx="0" cy="0"/>
        </a:xfrm>
      </p:grpSpPr>
      <p:sp>
        <p:nvSpPr>
          <p:cNvPr id="517" name="Google Shape;517;p61"/>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518" name="Google Shape;518;p61"/>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19" name="Google Shape;519;p6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520" name="Google Shape;520;p6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21" name="Google Shape;521;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7"/>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56" name="Google Shape;56;p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57" name="Google Shape;57;p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58" name="Google Shape;58;p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59" name="Google Shape;59;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60" name="Google Shape;60;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1" name="Google Shape;61;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2" name="Google Shape;62;p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22" name="Shape 522"/>
        <p:cNvGrpSpPr/>
        <p:nvPr/>
      </p:nvGrpSpPr>
      <p:grpSpPr>
        <a:xfrm>
          <a:off x="0" y="0"/>
          <a:ext cx="0" cy="0"/>
          <a:chOff x="0" y="0"/>
          <a:chExt cx="0" cy="0"/>
        </a:xfrm>
      </p:grpSpPr>
      <p:sp>
        <p:nvSpPr>
          <p:cNvPr id="523" name="Google Shape;523;p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24" name="Google Shape;524;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5" name="Google Shape;525;p6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26" name="Google Shape;526;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7" name="Google Shape;527;p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8" name="Google Shape;528;p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529" name="Google Shape;529;p6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530" name="Shape 530"/>
        <p:cNvGrpSpPr/>
        <p:nvPr/>
      </p:nvGrpSpPr>
      <p:grpSpPr>
        <a:xfrm>
          <a:off x="0" y="0"/>
          <a:ext cx="0" cy="0"/>
          <a:chOff x="0" y="0"/>
          <a:chExt cx="0" cy="0"/>
        </a:xfrm>
      </p:grpSpPr>
      <p:sp>
        <p:nvSpPr>
          <p:cNvPr id="531" name="Google Shape;531;p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532" name="Google Shape;532;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3" name="Google Shape;533;p6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34" name="Google Shape;534;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5" name="Google Shape;535;p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6" name="Google Shape;536;p63"/>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3"/>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38" name="Google Shape;538;p63"/>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39" name="Google Shape;539;p6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3"/>
          <p:cNvSpPr txBox="1"/>
          <p:nvPr>
            <p:ph idx="2"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542" name="Google Shape;542;p63"/>
          <p:cNvSpPr txBox="1"/>
          <p:nvPr>
            <p:ph idx="3"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543" name="Google Shape;543;p63"/>
          <p:cNvSpPr txBox="1"/>
          <p:nvPr>
            <p:ph idx="4"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544" name="Google Shape;544;p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545" name="Google Shape;545;p63"/>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546" name="Shape 546"/>
        <p:cNvGrpSpPr/>
        <p:nvPr/>
      </p:nvGrpSpPr>
      <p:grpSpPr>
        <a:xfrm>
          <a:off x="0" y="0"/>
          <a:ext cx="0" cy="0"/>
          <a:chOff x="0" y="0"/>
          <a:chExt cx="0" cy="0"/>
        </a:xfrm>
      </p:grpSpPr>
      <p:cxnSp>
        <p:nvCxnSpPr>
          <p:cNvPr id="547" name="Google Shape;547;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8" name="Google Shape;548;p6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49" name="Google Shape;549;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0" name="Google Shape;550;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1" name="Google Shape;551;p64"/>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52" name="Google Shape;552;p6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4"/>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55" name="Google Shape;555;p64"/>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56" name="Google Shape;556;p64"/>
          <p:cNvSpPr txBox="1"/>
          <p:nvPr>
            <p:ph idx="2"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557" name="Google Shape;557;p6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558" name="Google Shape;558;p6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559" name="Google Shape;559;p6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60" name="Google Shape;560;p64"/>
          <p:cNvSpPr txBox="1"/>
          <p:nvPr>
            <p:ph idx="5" type="subTitle"/>
          </p:nvPr>
        </p:nvSpPr>
        <p:spPr>
          <a:xfrm>
            <a:off x="663300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561" name="Shape 561"/>
        <p:cNvGrpSpPr/>
        <p:nvPr/>
      </p:nvGrpSpPr>
      <p:grpSpPr>
        <a:xfrm>
          <a:off x="0" y="0"/>
          <a:ext cx="0" cy="0"/>
          <a:chOff x="0" y="0"/>
          <a:chExt cx="0" cy="0"/>
        </a:xfrm>
      </p:grpSpPr>
      <p:cxnSp>
        <p:nvCxnSpPr>
          <p:cNvPr id="562" name="Google Shape;562;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3" name="Google Shape;563;p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64" name="Google Shape;564;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5" name="Google Shape;565;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6" name="Google Shape;566;p6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567" name="Google Shape;567;p65"/>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568" name="Google Shape;568;p65"/>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569" name="Google Shape;569;p65"/>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570" name="Google Shape;570;p65"/>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571" name="Google Shape;571;p65"/>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572" name="Google Shape;572;p6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573" name="Google Shape;573;p65"/>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74" name="Shape 574"/>
        <p:cNvGrpSpPr/>
        <p:nvPr/>
      </p:nvGrpSpPr>
      <p:grpSpPr>
        <a:xfrm>
          <a:off x="0" y="0"/>
          <a:ext cx="0" cy="0"/>
          <a:chOff x="0" y="0"/>
          <a:chExt cx="0" cy="0"/>
        </a:xfrm>
      </p:grpSpPr>
      <p:sp>
        <p:nvSpPr>
          <p:cNvPr id="575" name="Google Shape;575;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576" name="Google Shape;576;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7" name="Google Shape;577;p6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78" name="Google Shape;578;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9" name="Google Shape;579;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0" name="Google Shape;580;p6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581" name="Shape 581"/>
        <p:cNvGrpSpPr/>
        <p:nvPr/>
      </p:nvGrpSpPr>
      <p:grpSpPr>
        <a:xfrm>
          <a:off x="0" y="0"/>
          <a:ext cx="0" cy="0"/>
          <a:chOff x="0" y="0"/>
          <a:chExt cx="0" cy="0"/>
        </a:xfrm>
      </p:grpSpPr>
      <p:sp>
        <p:nvSpPr>
          <p:cNvPr id="582" name="Google Shape;582;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583" name="Google Shape;583;p6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84" name="Google Shape;584;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5" name="Google Shape;585;p6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86" name="Google Shape;586;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7" name="Google Shape;587;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8" name="Google Shape;588;p67"/>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589" name="Google Shape;589;p6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90" name="Google Shape;590;p6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591" name="Shape 591"/>
        <p:cNvGrpSpPr/>
        <p:nvPr/>
      </p:nvGrpSpPr>
      <p:grpSpPr>
        <a:xfrm>
          <a:off x="0" y="0"/>
          <a:ext cx="0" cy="0"/>
          <a:chOff x="0" y="0"/>
          <a:chExt cx="0" cy="0"/>
        </a:xfrm>
      </p:grpSpPr>
      <p:cxnSp>
        <p:nvCxnSpPr>
          <p:cNvPr id="592" name="Google Shape;592;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3" name="Google Shape;593;p6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5" name="Google Shape;595;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6" name="Google Shape;596;p68"/>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97" name="Google Shape;597;p6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598" name="Google Shape;598;p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599" name="Google Shape;599;p68"/>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600" name="Shape 600"/>
        <p:cNvGrpSpPr/>
        <p:nvPr/>
      </p:nvGrpSpPr>
      <p:grpSpPr>
        <a:xfrm>
          <a:off x="0" y="0"/>
          <a:ext cx="0" cy="0"/>
          <a:chOff x="0" y="0"/>
          <a:chExt cx="0" cy="0"/>
        </a:xfrm>
      </p:grpSpPr>
      <p:sp>
        <p:nvSpPr>
          <p:cNvPr id="601" name="Google Shape;601;p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602" name="Google Shape;602;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3" name="Google Shape;603;p6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04" name="Google Shape;604;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5" name="Google Shape;605;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6" name="Google Shape;606;p6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07" name="Google Shape;607;p69"/>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608" name="Shape 608"/>
        <p:cNvGrpSpPr/>
        <p:nvPr/>
      </p:nvGrpSpPr>
      <p:grpSpPr>
        <a:xfrm>
          <a:off x="0" y="0"/>
          <a:ext cx="0" cy="0"/>
          <a:chOff x="0" y="0"/>
          <a:chExt cx="0" cy="0"/>
        </a:xfrm>
      </p:grpSpPr>
      <p:cxnSp>
        <p:nvCxnSpPr>
          <p:cNvPr id="609" name="Google Shape;609;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0" name="Google Shape;610;p7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11" name="Google Shape;611;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2" name="Google Shape;612;p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3" name="Google Shape;613;p7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4" name="Google Shape;614;p70"/>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615" name="Google Shape;615;p70"/>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616" name="Google Shape;616;p70"/>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617" name="Google Shape;617;p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618" name="Google Shape;618;p70"/>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619" name="Shape 619"/>
        <p:cNvGrpSpPr/>
        <p:nvPr/>
      </p:nvGrpSpPr>
      <p:grpSpPr>
        <a:xfrm>
          <a:off x="0" y="0"/>
          <a:ext cx="0" cy="0"/>
          <a:chOff x="0" y="0"/>
          <a:chExt cx="0" cy="0"/>
        </a:xfrm>
      </p:grpSpPr>
      <p:cxnSp>
        <p:nvCxnSpPr>
          <p:cNvPr id="620" name="Google Shape;620;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1" name="Google Shape;621;p7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22" name="Google Shape;622;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3" name="Google Shape;623;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4" name="Google Shape;624;p7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5" name="Google Shape;625;p71"/>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626" name="Google Shape;626;p7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627" name="Google Shape;627;p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628" name="Google Shape;628;p7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65" name="Google Shape;65;p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66" name="Google Shape;66;p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67" name="Google Shape;67;p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68" name="Google Shape;68;p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69" name="Google Shape;69;p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70" name="Google Shape;70;p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71" name="Google Shape;71;p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72" name="Google Shape;72;p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73" name="Google Shape;73;p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74" name="Google Shape;74;p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75" name="Google Shape;75;p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76" name="Google Shape;76;p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7" name="Google Shape;77;p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78" name="Google Shape;78;p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29" name="Shape 629"/>
        <p:cNvGrpSpPr/>
        <p:nvPr/>
      </p:nvGrpSpPr>
      <p:grpSpPr>
        <a:xfrm>
          <a:off x="0" y="0"/>
          <a:ext cx="0" cy="0"/>
          <a:chOff x="0" y="0"/>
          <a:chExt cx="0" cy="0"/>
        </a:xfrm>
      </p:grpSpPr>
      <p:sp>
        <p:nvSpPr>
          <p:cNvPr id="630" name="Google Shape;630;p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631" name="Google Shape;631;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2" name="Google Shape;632;p7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33" name="Google Shape;633;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4" name="Google Shape;634;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5" name="Google Shape;635;p7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36" name="Google Shape;636;p7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637" name="Google Shape;637;p7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638" name="Google Shape;638;p7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639" name="Google Shape;639;p7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640" name="Shape 640"/>
        <p:cNvGrpSpPr/>
        <p:nvPr/>
      </p:nvGrpSpPr>
      <p:grpSpPr>
        <a:xfrm>
          <a:off x="0" y="0"/>
          <a:ext cx="0" cy="0"/>
          <a:chOff x="0" y="0"/>
          <a:chExt cx="0" cy="0"/>
        </a:xfrm>
      </p:grpSpPr>
      <p:cxnSp>
        <p:nvCxnSpPr>
          <p:cNvPr id="641" name="Google Shape;641;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42" name="Google Shape;642;p7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43" name="Google Shape;643;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4" name="Google Shape;644;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5" name="Google Shape;645;p7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46" name="Google Shape;646;p73"/>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47" name="Google Shape;647;p73"/>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48" name="Google Shape;648;p73"/>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649" name="Google Shape;649;p73"/>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650" name="Google Shape;650;p73"/>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51" name="Google Shape;651;p73"/>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652" name="Google Shape;652;p73"/>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653" name="Google Shape;653;p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654" name="Google Shape;654;p73"/>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655" name="Shape 655"/>
        <p:cNvGrpSpPr/>
        <p:nvPr/>
      </p:nvGrpSpPr>
      <p:grpSpPr>
        <a:xfrm>
          <a:off x="0" y="0"/>
          <a:ext cx="0" cy="0"/>
          <a:chOff x="0" y="0"/>
          <a:chExt cx="0" cy="0"/>
        </a:xfrm>
      </p:grpSpPr>
      <p:sp>
        <p:nvSpPr>
          <p:cNvPr id="656" name="Google Shape;656;p7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657" name="Google Shape;657;p7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658" name="Google Shape;658;p7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659" name="Google Shape;659;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0" name="Google Shape;660;p7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61" name="Google Shape;661;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2" name="Google Shape;662;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3" name="Google Shape;663;p74"/>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64" name="Google Shape;664;p74"/>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665" name="Google Shape;665;p74"/>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666" name="Google Shape;666;p74"/>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667" name="Google Shape;667;p74"/>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668" name="Google Shape;668;p74"/>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669" name="Google Shape;669;p74"/>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670" name="Google Shape;670;p74"/>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671" name="Google Shape;671;p74"/>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672" name="Google Shape;672;p74"/>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673" name="Google Shape;673;p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674" name="Google Shape;674;p74"/>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675" name="Shape 675"/>
        <p:cNvGrpSpPr/>
        <p:nvPr/>
      </p:nvGrpSpPr>
      <p:grpSpPr>
        <a:xfrm>
          <a:off x="0" y="0"/>
          <a:ext cx="0" cy="0"/>
          <a:chOff x="0" y="0"/>
          <a:chExt cx="0" cy="0"/>
        </a:xfrm>
      </p:grpSpPr>
      <p:sp>
        <p:nvSpPr>
          <p:cNvPr id="676" name="Google Shape;676;p75"/>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677" name="Google Shape;677;p75"/>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678" name="Google Shape;678;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9" name="Google Shape;679;p7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80" name="Google Shape;680;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1" name="Google Shape;681;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2" name="Google Shape;682;p7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83" name="Google Shape;683;p7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684" name="Google Shape;684;p75"/>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685" name="Google Shape;685;p75"/>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686" name="Google Shape;686;p75"/>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687" name="Google Shape;687;p75"/>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688" name="Google Shape;688;p75"/>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689" name="Google Shape;689;p75"/>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690" name="Google Shape;690;p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691" name="Google Shape;691;p75"/>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692" name="Shape 692"/>
        <p:cNvGrpSpPr/>
        <p:nvPr/>
      </p:nvGrpSpPr>
      <p:grpSpPr>
        <a:xfrm>
          <a:off x="0" y="0"/>
          <a:ext cx="0" cy="0"/>
          <a:chOff x="0" y="0"/>
          <a:chExt cx="0" cy="0"/>
        </a:xfrm>
      </p:grpSpPr>
      <p:cxnSp>
        <p:nvCxnSpPr>
          <p:cNvPr id="693" name="Google Shape;693;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4" name="Google Shape;694;p7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95" name="Google Shape;695;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6" name="Google Shape;696;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7" name="Google Shape;697;p7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98" name="Google Shape;698;p76"/>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699" name="Google Shape;699;p7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700" name="Google Shape;700;p76"/>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701" name="Google Shape;701;p76"/>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02" name="Google Shape;702;p76"/>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703" name="Google Shape;703;p76"/>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704" name="Google Shape;704;p76"/>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705" name="Google Shape;705;p7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706" name="Google Shape;706;p76"/>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707" name="Shape 707"/>
        <p:cNvGrpSpPr/>
        <p:nvPr/>
      </p:nvGrpSpPr>
      <p:grpSpPr>
        <a:xfrm>
          <a:off x="0" y="0"/>
          <a:ext cx="0" cy="0"/>
          <a:chOff x="0" y="0"/>
          <a:chExt cx="0" cy="0"/>
        </a:xfrm>
      </p:grpSpPr>
      <p:cxnSp>
        <p:nvCxnSpPr>
          <p:cNvPr id="708" name="Google Shape;708;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09" name="Google Shape;709;p7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10" name="Google Shape;710;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1" name="Google Shape;711;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2" name="Google Shape;712;p7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13" name="Google Shape;713;p77"/>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714" name="Google Shape;714;p77"/>
          <p:cNvSpPr txBox="1"/>
          <p:nvPr>
            <p:ph idx="3"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15" name="Google Shape;715;p77"/>
          <p:cNvSpPr txBox="1"/>
          <p:nvPr>
            <p:ph idx="4"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16" name="Google Shape;716;p77"/>
          <p:cNvSpPr txBox="1"/>
          <p:nvPr>
            <p:ph idx="5"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17" name="Google Shape;717;p77"/>
          <p:cNvSpPr txBox="1"/>
          <p:nvPr>
            <p:ph idx="6"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18" name="Google Shape;718;p77"/>
          <p:cNvSpPr txBox="1"/>
          <p:nvPr>
            <p:ph idx="7"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19" name="Google Shape;719;p77"/>
          <p:cNvSpPr txBox="1"/>
          <p:nvPr>
            <p:ph idx="8"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720" name="Google Shape;720;p7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721" name="Google Shape;721;p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722" name="Google Shape;722;p7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723" name="Shape 723"/>
        <p:cNvGrpSpPr/>
        <p:nvPr/>
      </p:nvGrpSpPr>
      <p:grpSpPr>
        <a:xfrm>
          <a:off x="0" y="0"/>
          <a:ext cx="0" cy="0"/>
          <a:chOff x="0" y="0"/>
          <a:chExt cx="0" cy="0"/>
        </a:xfrm>
      </p:grpSpPr>
      <p:cxnSp>
        <p:nvCxnSpPr>
          <p:cNvPr id="724" name="Google Shape;724;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25" name="Google Shape;725;p7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726" name="Google Shape;726;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7" name="Google Shape;727;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8" name="Google Shape;728;p78"/>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29" name="Google Shape;729;p78"/>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730" name="Google Shape;730;p78"/>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731" name="Google Shape;731;p78"/>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732" name="Google Shape;732;p78"/>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733" name="Google Shape;733;p78"/>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8"/>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8"/>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8"/>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8"/>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8"/>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8"/>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8"/>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8"/>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8"/>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8"/>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8"/>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8"/>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8"/>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8"/>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8"/>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8"/>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8"/>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8"/>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8"/>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53" name="Google Shape;753;p78"/>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8"/>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8"/>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8"/>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8"/>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8"/>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8"/>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8"/>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8"/>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8"/>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63" name="Google Shape;763;p78"/>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8"/>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8"/>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8"/>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8"/>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8"/>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8"/>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8"/>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8"/>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8"/>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73" name="Google Shape;773;p78"/>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8"/>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8"/>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8"/>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8"/>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8"/>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8"/>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8"/>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8"/>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8"/>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83" name="Google Shape;783;p78"/>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8"/>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8"/>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8"/>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8"/>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8"/>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8"/>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8"/>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8"/>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8"/>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793" name="Google Shape;793;p78"/>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8"/>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8"/>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8"/>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8"/>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8"/>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8"/>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8"/>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8"/>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8"/>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03" name="Google Shape;803;p78"/>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8"/>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8"/>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8"/>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8"/>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8"/>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78"/>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78"/>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8"/>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8"/>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13" name="Google Shape;813;p78"/>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8"/>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8"/>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8"/>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8"/>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8"/>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8"/>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8"/>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8"/>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8"/>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23" name="Google Shape;823;p78"/>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8"/>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8"/>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8"/>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8"/>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8"/>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33" name="Google Shape;833;p78"/>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8"/>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8"/>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8"/>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8"/>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8"/>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8"/>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8"/>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8"/>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43" name="Google Shape;843;p78"/>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8"/>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8"/>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8"/>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8"/>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8"/>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8"/>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8"/>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8"/>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8"/>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53" name="Google Shape;853;p78"/>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8"/>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8"/>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8"/>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8"/>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8"/>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8"/>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8"/>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8"/>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63" name="Google Shape;863;p78"/>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8"/>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8"/>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8"/>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8"/>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8"/>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73" name="Google Shape;873;p78"/>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8"/>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83" name="Google Shape;883;p78"/>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8"/>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893" name="Google Shape;893;p78"/>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8"/>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8"/>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8"/>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8"/>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903" name="Google Shape;903;p78"/>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8"/>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8"/>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8"/>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8"/>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8"/>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8"/>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8"/>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913" name="Google Shape;913;p78"/>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8"/>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8"/>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8"/>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923" name="Google Shape;923;p78"/>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8"/>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8"/>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8"/>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8"/>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8"/>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8"/>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8"/>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8"/>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8"/>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933" name="Google Shape;933;p78"/>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934" name="Google Shape;934;p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935" name="Google Shape;935;p78"/>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936" name="Shape 936"/>
        <p:cNvGrpSpPr/>
        <p:nvPr/>
      </p:nvGrpSpPr>
      <p:grpSpPr>
        <a:xfrm>
          <a:off x="0" y="0"/>
          <a:ext cx="0" cy="0"/>
          <a:chOff x="0" y="0"/>
          <a:chExt cx="0" cy="0"/>
        </a:xfrm>
      </p:grpSpPr>
      <p:cxnSp>
        <p:nvCxnSpPr>
          <p:cNvPr id="937" name="Google Shape;937;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8" name="Google Shape;938;p7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39" name="Google Shape;939;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0" name="Google Shape;940;p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1" name="Google Shape;941;p7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42" name="Google Shape;942;p79"/>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943" name="Google Shape;943;p79"/>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944" name="Google Shape;944;p79"/>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45" name="Google Shape;945;p79"/>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946" name="Google Shape;946;p79"/>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947" name="Google Shape;947;p79"/>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948" name="Google Shape;948;p79"/>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49" name="Google Shape;949;p79"/>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950" name="Google Shape;950;p79"/>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951" name="Google Shape;951;p79"/>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952" name="Google Shape;952;p79"/>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953" name="Google Shape;953;p7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954" name="Google Shape;954;p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955" name="Google Shape;955;p7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956" name="Shape 956"/>
        <p:cNvGrpSpPr/>
        <p:nvPr/>
      </p:nvGrpSpPr>
      <p:grpSpPr>
        <a:xfrm>
          <a:off x="0" y="0"/>
          <a:ext cx="0" cy="0"/>
          <a:chOff x="0" y="0"/>
          <a:chExt cx="0" cy="0"/>
        </a:xfrm>
      </p:grpSpPr>
      <p:cxnSp>
        <p:nvCxnSpPr>
          <p:cNvPr id="957" name="Google Shape;957;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58" name="Google Shape;958;p8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59" name="Google Shape;959;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0" name="Google Shape;960;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1" name="Google Shape;961;p8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62" name="Google Shape;962;p80"/>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963" name="Google Shape;963;p80"/>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64" name="Google Shape;964;p80"/>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65" name="Google Shape;965;p80"/>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66" name="Google Shape;966;p80"/>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967" name="Google Shape;967;p80"/>
          <p:cNvPicPr preferRelativeResize="0"/>
          <p:nvPr/>
        </p:nvPicPr>
        <p:blipFill>
          <a:blip r:embed="rId3">
            <a:alphaModFix/>
          </a:blip>
          <a:stretch>
            <a:fillRect/>
          </a:stretch>
        </p:blipFill>
        <p:spPr>
          <a:xfrm>
            <a:off x="1227082" y="2044890"/>
            <a:ext cx="731700" cy="731683"/>
          </a:xfrm>
          <a:prstGeom prst="rect">
            <a:avLst/>
          </a:prstGeom>
          <a:noFill/>
          <a:ln>
            <a:noFill/>
          </a:ln>
        </p:spPr>
      </p:pic>
      <p:pic>
        <p:nvPicPr>
          <p:cNvPr id="968" name="Google Shape;968;p80"/>
          <p:cNvPicPr preferRelativeResize="0"/>
          <p:nvPr/>
        </p:nvPicPr>
        <p:blipFill>
          <a:blip r:embed="rId3">
            <a:alphaModFix/>
          </a:blip>
          <a:stretch>
            <a:fillRect/>
          </a:stretch>
        </p:blipFill>
        <p:spPr>
          <a:xfrm>
            <a:off x="6413282" y="2044890"/>
            <a:ext cx="731700" cy="731683"/>
          </a:xfrm>
          <a:prstGeom prst="rect">
            <a:avLst/>
          </a:prstGeom>
          <a:noFill/>
          <a:ln>
            <a:noFill/>
          </a:ln>
        </p:spPr>
      </p:pic>
      <p:sp>
        <p:nvSpPr>
          <p:cNvPr id="969" name="Google Shape;969;p80"/>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970" name="Google Shape;970;p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971" name="Google Shape;971;p80"/>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972" name="Shape 972"/>
        <p:cNvGrpSpPr/>
        <p:nvPr/>
      </p:nvGrpSpPr>
      <p:grpSpPr>
        <a:xfrm>
          <a:off x="0" y="0"/>
          <a:ext cx="0" cy="0"/>
          <a:chOff x="0" y="0"/>
          <a:chExt cx="0" cy="0"/>
        </a:xfrm>
      </p:grpSpPr>
      <p:sp>
        <p:nvSpPr>
          <p:cNvPr id="973" name="Google Shape;973;p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974" name="Google Shape;974;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75" name="Google Shape;975;p8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76" name="Google Shape;976;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77" name="Google Shape;977;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78" name="Google Shape;978;p8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79" name="Google Shape;979;p81"/>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sp>
        <p:nvSpPr>
          <p:cNvPr id="980" name="Google Shape;980;p81"/>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p:txBody>
      </p:sp>
      <p:pic>
        <p:nvPicPr>
          <p:cNvPr id="981" name="Google Shape;981;p81"/>
          <p:cNvPicPr preferRelativeResize="0"/>
          <p:nvPr/>
        </p:nvPicPr>
        <p:blipFill>
          <a:blip r:embed="rId3">
            <a:alphaModFix/>
          </a:blip>
          <a:stretch>
            <a:fillRect/>
          </a:stretch>
        </p:blipFill>
        <p:spPr>
          <a:xfrm>
            <a:off x="3419450" y="1298452"/>
            <a:ext cx="731700" cy="73168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81" name="Google Shape;81;p9"/>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82" name="Google Shape;82;p9"/>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83" name="Google Shape;83;p9"/>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84" name="Google Shape;84;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5" name="Google Shape;85;p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6" name="Google Shape;86;p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7" name="Google Shape;87;p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982" name="Shape 982"/>
        <p:cNvGrpSpPr/>
        <p:nvPr/>
      </p:nvGrpSpPr>
      <p:grpSpPr>
        <a:xfrm>
          <a:off x="0" y="0"/>
          <a:ext cx="0" cy="0"/>
          <a:chOff x="0" y="0"/>
          <a:chExt cx="0" cy="0"/>
        </a:xfrm>
      </p:grpSpPr>
      <p:cxnSp>
        <p:nvCxnSpPr>
          <p:cNvPr id="983" name="Google Shape;983;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4" name="Google Shape;984;p8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985" name="Google Shape;985;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6" name="Google Shape;986;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7" name="Google Shape;987;p82"/>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88" name="Google Shape;988;p82"/>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989" name="Google Shape;989;p82"/>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990" name="Google Shape;990;p82"/>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991" name="Google Shape;991;p82"/>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992" name="Google Shape;992;p82"/>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993" name="Google Shape;993;p82"/>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994" name="Google Shape;994;p82"/>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995" name="Google Shape;995;p82"/>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996" name="Google Shape;996;p8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997" name="Google Shape;997;p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998" name="Google Shape;998;p8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999" name="Shape 999"/>
        <p:cNvGrpSpPr/>
        <p:nvPr/>
      </p:nvGrpSpPr>
      <p:grpSpPr>
        <a:xfrm>
          <a:off x="0" y="0"/>
          <a:ext cx="0" cy="0"/>
          <a:chOff x="0" y="0"/>
          <a:chExt cx="0" cy="0"/>
        </a:xfrm>
      </p:grpSpPr>
      <p:cxnSp>
        <p:nvCxnSpPr>
          <p:cNvPr id="1000" name="Google Shape;1000;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01" name="Google Shape;1001;p8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02" name="Google Shape;1002;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03" name="Google Shape;1003;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04" name="Google Shape;1004;p8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05" name="Google Shape;1005;p83"/>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006" name="Google Shape;1006;p83"/>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007" name="Google Shape;1007;p83"/>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008" name="Google Shape;1008;p83"/>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09" name="Google Shape;1009;p83"/>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10" name="Google Shape;1010;p83"/>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11" name="Google Shape;1011;p83"/>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12" name="Google Shape;1012;p83"/>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13" name="Google Shape;1013;p83"/>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14" name="Google Shape;1014;p83"/>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15" name="Google Shape;1015;p83"/>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16" name="Google Shape;1016;p83"/>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017" name="Google Shape;1017;p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018" name="Google Shape;1018;p83"/>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019" name="Shape 1019"/>
        <p:cNvGrpSpPr/>
        <p:nvPr/>
      </p:nvGrpSpPr>
      <p:grpSpPr>
        <a:xfrm>
          <a:off x="0" y="0"/>
          <a:ext cx="0" cy="0"/>
          <a:chOff x="0" y="0"/>
          <a:chExt cx="0" cy="0"/>
        </a:xfrm>
      </p:grpSpPr>
      <p:sp>
        <p:nvSpPr>
          <p:cNvPr id="1020" name="Google Shape;1020;p84"/>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021" name="Google Shape;1021;p84"/>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022" name="Google Shape;1022;p8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023" name="Google Shape;1023;p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4" name="Google Shape;1024;p8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25" name="Google Shape;1025;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26" name="Google Shape;1026;p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27" name="Google Shape;1027;p8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28" name="Google Shape;1028;p8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029" name="Google Shape;1029;p84"/>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30" name="Google Shape;1030;p8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031" name="Google Shape;1031;p84"/>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32" name="Google Shape;1032;p8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033" name="Google Shape;1033;p84"/>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034" name="Shape 1034"/>
        <p:cNvGrpSpPr/>
        <p:nvPr/>
      </p:nvGrpSpPr>
      <p:grpSpPr>
        <a:xfrm>
          <a:off x="0" y="0"/>
          <a:ext cx="0" cy="0"/>
          <a:chOff x="0" y="0"/>
          <a:chExt cx="0" cy="0"/>
        </a:xfrm>
      </p:grpSpPr>
      <p:cxnSp>
        <p:nvCxnSpPr>
          <p:cNvPr id="1035" name="Google Shape;1035;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36" name="Google Shape;1036;p8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37" name="Google Shape;1037;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8" name="Google Shape;1038;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39" name="Google Shape;1039;p8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040" name="Google Shape;1040;p85"/>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041" name="Google Shape;1041;p85"/>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042" name="Google Shape;1042;p85"/>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43" name="Google Shape;1043;p85"/>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44" name="Google Shape;1044;p85"/>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45" name="Google Shape;1045;p85"/>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46" name="Google Shape;1046;p85"/>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047" name="Google Shape;1047;p85"/>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048" name="Google Shape;1048;p8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049" name="Google Shape;1049;p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050" name="Google Shape;1050;p8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051" name="Shape 1051"/>
        <p:cNvGrpSpPr/>
        <p:nvPr/>
      </p:nvGrpSpPr>
      <p:grpSpPr>
        <a:xfrm>
          <a:off x="0" y="0"/>
          <a:ext cx="0" cy="0"/>
          <a:chOff x="0" y="0"/>
          <a:chExt cx="0" cy="0"/>
        </a:xfrm>
      </p:grpSpPr>
      <p:cxnSp>
        <p:nvCxnSpPr>
          <p:cNvPr id="1052" name="Google Shape;1052;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53" name="Google Shape;1053;p8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54" name="Google Shape;1054;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5" name="Google Shape;1055;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56" name="Google Shape;1056;p8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57" name="Google Shape;1057;p86"/>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1058" name="Google Shape;1058;p8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059" name="Google Shape;1059;p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060" name="Google Shape;1060;p8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061" name="Shape 1061"/>
        <p:cNvGrpSpPr/>
        <p:nvPr/>
      </p:nvGrpSpPr>
      <p:grpSpPr>
        <a:xfrm>
          <a:off x="0" y="0"/>
          <a:ext cx="0" cy="0"/>
          <a:chOff x="0" y="0"/>
          <a:chExt cx="0" cy="0"/>
        </a:xfrm>
      </p:grpSpPr>
      <p:cxnSp>
        <p:nvCxnSpPr>
          <p:cNvPr id="1062" name="Google Shape;1062;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63" name="Google Shape;1063;p8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64" name="Google Shape;1064;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65" name="Google Shape;1065;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66" name="Google Shape;1066;p8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67" name="Google Shape;1067;p87"/>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1068" name="Google Shape;1068;p8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069" name="Google Shape;1069;p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070" name="Google Shape;1070;p8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071" name="Shape 1071"/>
        <p:cNvGrpSpPr/>
        <p:nvPr/>
      </p:nvGrpSpPr>
      <p:grpSpPr>
        <a:xfrm>
          <a:off x="0" y="0"/>
          <a:ext cx="0" cy="0"/>
          <a:chOff x="0" y="0"/>
          <a:chExt cx="0" cy="0"/>
        </a:xfrm>
      </p:grpSpPr>
      <p:sp>
        <p:nvSpPr>
          <p:cNvPr id="1072" name="Google Shape;1072;p88"/>
          <p:cNvSpPr txBox="1"/>
          <p:nvPr>
            <p:ph type="title"/>
          </p:nvPr>
        </p:nvSpPr>
        <p:spPr>
          <a:xfrm>
            <a:off x="3280375" y="1653075"/>
            <a:ext cx="7430700" cy="39315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1073" name="Google Shape;1073;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074" name="Google Shape;1074;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75" name="Google Shape;1075;p8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076" name="Google Shape;1076;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7" name="Google Shape;1077;p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78" name="Google Shape;1078;p8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079" name="Shape 1079"/>
        <p:cNvGrpSpPr/>
        <p:nvPr/>
      </p:nvGrpSpPr>
      <p:grpSpPr>
        <a:xfrm>
          <a:off x="0" y="0"/>
          <a:ext cx="0" cy="0"/>
          <a:chOff x="0" y="0"/>
          <a:chExt cx="0" cy="0"/>
        </a:xfrm>
      </p:grpSpPr>
      <p:sp>
        <p:nvSpPr>
          <p:cNvPr id="1080" name="Google Shape;1080;p89"/>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Clr>
                <a:srgbClr val="FFFFFF"/>
              </a:buClr>
              <a:buSzPts val="1900"/>
              <a:buChar char="▸"/>
              <a:defRPr>
                <a:solidFill>
                  <a:srgbClr val="FFFFFF"/>
                </a:solidFill>
              </a:defRPr>
            </a:lvl1pPr>
            <a:lvl2pPr indent="-349250" lvl="1" marL="914400" rtl="0">
              <a:lnSpc>
                <a:spcPct val="115000"/>
              </a:lnSpc>
              <a:spcBef>
                <a:spcPts val="2000"/>
              </a:spcBef>
              <a:spcAft>
                <a:spcPts val="0"/>
              </a:spcAft>
              <a:buClr>
                <a:srgbClr val="FFFFFF"/>
              </a:buClr>
              <a:buSzPts val="1900"/>
              <a:buChar char="･"/>
              <a:defRPr>
                <a:solidFill>
                  <a:srgbClr val="FFFFFF"/>
                </a:solidFill>
              </a:defRPr>
            </a:lvl2pPr>
            <a:lvl3pPr indent="-349250" lvl="2" marL="1371600" rtl="0">
              <a:lnSpc>
                <a:spcPct val="115000"/>
              </a:lnSpc>
              <a:spcBef>
                <a:spcPts val="2000"/>
              </a:spcBef>
              <a:spcAft>
                <a:spcPts val="0"/>
              </a:spcAft>
              <a:buClr>
                <a:srgbClr val="FFFFFF"/>
              </a:buClr>
              <a:buSzPts val="1900"/>
              <a:buChar char="･"/>
              <a:defRPr>
                <a:solidFill>
                  <a:srgbClr val="FFFFFF"/>
                </a:solidFill>
              </a:defRPr>
            </a:lvl3pPr>
            <a:lvl4pPr indent="-349250" lvl="3" marL="1828800" rtl="0">
              <a:lnSpc>
                <a:spcPct val="115000"/>
              </a:lnSpc>
              <a:spcBef>
                <a:spcPts val="2000"/>
              </a:spcBef>
              <a:spcAft>
                <a:spcPts val="0"/>
              </a:spcAft>
              <a:buClr>
                <a:srgbClr val="FFFFFF"/>
              </a:buClr>
              <a:buSzPts val="1900"/>
              <a:buChar char="･"/>
              <a:defRPr>
                <a:solidFill>
                  <a:srgbClr val="FFFFFF"/>
                </a:solidFill>
              </a:defRPr>
            </a:lvl4pPr>
            <a:lvl5pPr indent="-349250" lvl="4" marL="2286000" rtl="0">
              <a:lnSpc>
                <a:spcPct val="115000"/>
              </a:lnSpc>
              <a:spcBef>
                <a:spcPts val="2000"/>
              </a:spcBef>
              <a:spcAft>
                <a:spcPts val="0"/>
              </a:spcAft>
              <a:buClr>
                <a:srgbClr val="FFFFFF"/>
              </a:buClr>
              <a:buSzPts val="1900"/>
              <a:buChar char="･"/>
              <a:defRPr>
                <a:solidFill>
                  <a:srgbClr val="FFFFFF"/>
                </a:solidFill>
              </a:defRPr>
            </a:lvl5pPr>
            <a:lvl6pPr indent="-349250" lvl="5" marL="2743200" rtl="0">
              <a:lnSpc>
                <a:spcPct val="115000"/>
              </a:lnSpc>
              <a:spcBef>
                <a:spcPts val="2000"/>
              </a:spcBef>
              <a:spcAft>
                <a:spcPts val="0"/>
              </a:spcAft>
              <a:buClr>
                <a:srgbClr val="FFFFFF"/>
              </a:buClr>
              <a:buSzPts val="1900"/>
              <a:buChar char="･"/>
              <a:defRPr>
                <a:solidFill>
                  <a:srgbClr val="FFFFFF"/>
                </a:solidFill>
              </a:defRPr>
            </a:lvl6pPr>
            <a:lvl7pPr indent="-349250" lvl="6" marL="3200400" rtl="0">
              <a:lnSpc>
                <a:spcPct val="115000"/>
              </a:lnSpc>
              <a:spcBef>
                <a:spcPts val="2000"/>
              </a:spcBef>
              <a:spcAft>
                <a:spcPts val="0"/>
              </a:spcAft>
              <a:buClr>
                <a:srgbClr val="FFFFFF"/>
              </a:buClr>
              <a:buSzPts val="1900"/>
              <a:buChar char="･"/>
              <a:defRPr>
                <a:solidFill>
                  <a:srgbClr val="FFFFFF"/>
                </a:solidFill>
              </a:defRPr>
            </a:lvl7pPr>
            <a:lvl8pPr indent="-349250" lvl="7" marL="3657600" rtl="0">
              <a:lnSpc>
                <a:spcPct val="115000"/>
              </a:lnSpc>
              <a:spcBef>
                <a:spcPts val="2000"/>
              </a:spcBef>
              <a:spcAft>
                <a:spcPts val="0"/>
              </a:spcAft>
              <a:buClr>
                <a:srgbClr val="FFFFFF"/>
              </a:buClr>
              <a:buSzPts val="1900"/>
              <a:buChar char="･"/>
              <a:defRPr>
                <a:solidFill>
                  <a:srgbClr val="FFFFFF"/>
                </a:solidFill>
              </a:defRPr>
            </a:lvl8pPr>
            <a:lvl9pPr indent="-349250" lvl="8" marL="4114800" rtl="0">
              <a:lnSpc>
                <a:spcPct val="115000"/>
              </a:lnSpc>
              <a:spcBef>
                <a:spcPts val="2000"/>
              </a:spcBef>
              <a:spcAft>
                <a:spcPts val="2000"/>
              </a:spcAft>
              <a:buClr>
                <a:srgbClr val="FFFFFF"/>
              </a:buClr>
              <a:buSzPts val="1900"/>
              <a:buChar char="･"/>
              <a:defRPr>
                <a:solidFill>
                  <a:srgbClr val="FFFFFF"/>
                </a:solidFill>
              </a:defRPr>
            </a:lvl9pPr>
          </a:lstStyle>
          <a:p/>
        </p:txBody>
      </p:sp>
      <p:sp>
        <p:nvSpPr>
          <p:cNvPr id="1081" name="Google Shape;1081;p89"/>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Clr>
                <a:srgbClr val="FFFFFF"/>
              </a:buClr>
              <a:buSzPts val="1900"/>
              <a:buChar char="▸"/>
              <a:defRPr>
                <a:solidFill>
                  <a:srgbClr val="FFFFFF"/>
                </a:solidFill>
              </a:defRPr>
            </a:lvl1pPr>
            <a:lvl2pPr indent="-349250" lvl="1" marL="914400" rtl="0">
              <a:lnSpc>
                <a:spcPct val="115000"/>
              </a:lnSpc>
              <a:spcBef>
                <a:spcPts val="2000"/>
              </a:spcBef>
              <a:spcAft>
                <a:spcPts val="0"/>
              </a:spcAft>
              <a:buClr>
                <a:srgbClr val="FFFFFF"/>
              </a:buClr>
              <a:buSzPts val="1900"/>
              <a:buChar char="･"/>
              <a:defRPr>
                <a:solidFill>
                  <a:srgbClr val="FFFFFF"/>
                </a:solidFill>
              </a:defRPr>
            </a:lvl2pPr>
            <a:lvl3pPr indent="-349250" lvl="2" marL="1371600" rtl="0">
              <a:lnSpc>
                <a:spcPct val="115000"/>
              </a:lnSpc>
              <a:spcBef>
                <a:spcPts val="2000"/>
              </a:spcBef>
              <a:spcAft>
                <a:spcPts val="0"/>
              </a:spcAft>
              <a:buClr>
                <a:srgbClr val="FFFFFF"/>
              </a:buClr>
              <a:buSzPts val="1900"/>
              <a:buChar char="･"/>
              <a:defRPr>
                <a:solidFill>
                  <a:srgbClr val="FFFFFF"/>
                </a:solidFill>
              </a:defRPr>
            </a:lvl3pPr>
            <a:lvl4pPr indent="-349250" lvl="3" marL="1828800" rtl="0">
              <a:lnSpc>
                <a:spcPct val="115000"/>
              </a:lnSpc>
              <a:spcBef>
                <a:spcPts val="2000"/>
              </a:spcBef>
              <a:spcAft>
                <a:spcPts val="0"/>
              </a:spcAft>
              <a:buClr>
                <a:srgbClr val="FFFFFF"/>
              </a:buClr>
              <a:buSzPts val="1900"/>
              <a:buChar char="･"/>
              <a:defRPr>
                <a:solidFill>
                  <a:srgbClr val="FFFFFF"/>
                </a:solidFill>
              </a:defRPr>
            </a:lvl4pPr>
            <a:lvl5pPr indent="-349250" lvl="4" marL="2286000" rtl="0">
              <a:lnSpc>
                <a:spcPct val="115000"/>
              </a:lnSpc>
              <a:spcBef>
                <a:spcPts val="2000"/>
              </a:spcBef>
              <a:spcAft>
                <a:spcPts val="0"/>
              </a:spcAft>
              <a:buClr>
                <a:srgbClr val="FFFFFF"/>
              </a:buClr>
              <a:buSzPts val="1900"/>
              <a:buChar char="･"/>
              <a:defRPr>
                <a:solidFill>
                  <a:srgbClr val="FFFFFF"/>
                </a:solidFill>
              </a:defRPr>
            </a:lvl5pPr>
            <a:lvl6pPr indent="-349250" lvl="5" marL="2743200" rtl="0">
              <a:lnSpc>
                <a:spcPct val="115000"/>
              </a:lnSpc>
              <a:spcBef>
                <a:spcPts val="2000"/>
              </a:spcBef>
              <a:spcAft>
                <a:spcPts val="0"/>
              </a:spcAft>
              <a:buClr>
                <a:srgbClr val="FFFFFF"/>
              </a:buClr>
              <a:buSzPts val="1900"/>
              <a:buChar char="･"/>
              <a:defRPr>
                <a:solidFill>
                  <a:srgbClr val="FFFFFF"/>
                </a:solidFill>
              </a:defRPr>
            </a:lvl6pPr>
            <a:lvl7pPr indent="-349250" lvl="6" marL="3200400" rtl="0">
              <a:lnSpc>
                <a:spcPct val="115000"/>
              </a:lnSpc>
              <a:spcBef>
                <a:spcPts val="2000"/>
              </a:spcBef>
              <a:spcAft>
                <a:spcPts val="0"/>
              </a:spcAft>
              <a:buClr>
                <a:srgbClr val="FFFFFF"/>
              </a:buClr>
              <a:buSzPts val="1900"/>
              <a:buChar char="･"/>
              <a:defRPr>
                <a:solidFill>
                  <a:srgbClr val="FFFFFF"/>
                </a:solidFill>
              </a:defRPr>
            </a:lvl7pPr>
            <a:lvl8pPr indent="-349250" lvl="7" marL="3657600" rtl="0">
              <a:lnSpc>
                <a:spcPct val="115000"/>
              </a:lnSpc>
              <a:spcBef>
                <a:spcPts val="2000"/>
              </a:spcBef>
              <a:spcAft>
                <a:spcPts val="0"/>
              </a:spcAft>
              <a:buClr>
                <a:srgbClr val="FFFFFF"/>
              </a:buClr>
              <a:buSzPts val="1900"/>
              <a:buChar char="･"/>
              <a:defRPr>
                <a:solidFill>
                  <a:srgbClr val="FFFFFF"/>
                </a:solidFill>
              </a:defRPr>
            </a:lvl8pPr>
            <a:lvl9pPr indent="-349250" lvl="8" marL="4114800" rtl="0">
              <a:lnSpc>
                <a:spcPct val="115000"/>
              </a:lnSpc>
              <a:spcBef>
                <a:spcPts val="2000"/>
              </a:spcBef>
              <a:spcAft>
                <a:spcPts val="2000"/>
              </a:spcAft>
              <a:buClr>
                <a:srgbClr val="FFFFFF"/>
              </a:buClr>
              <a:buSzPts val="1900"/>
              <a:buChar char="･"/>
              <a:defRPr>
                <a:solidFill>
                  <a:srgbClr val="FFFFFF"/>
                </a:solidFill>
              </a:defRPr>
            </a:lvl9pPr>
          </a:lstStyle>
          <a:p/>
        </p:txBody>
      </p:sp>
      <p:sp>
        <p:nvSpPr>
          <p:cNvPr id="1082" name="Google Shape;1082;p89"/>
          <p:cNvSpPr txBox="1"/>
          <p:nvPr>
            <p:ph type="title"/>
          </p:nvPr>
        </p:nvSpPr>
        <p:spPr>
          <a:xfrm>
            <a:off x="900275" y="1736433"/>
            <a:ext cx="3885900" cy="2697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083" name="Google Shape;1083;p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84" name="Google Shape;1084;p8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1085" name="Google Shape;1085;p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086" name="Google Shape;1086;p8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87" name="Google Shape;1087;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88" name="Google Shape;1088;p89"/>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089" name="Shape 1089"/>
        <p:cNvGrpSpPr/>
        <p:nvPr/>
      </p:nvGrpSpPr>
      <p:grpSpPr>
        <a:xfrm>
          <a:off x="0" y="0"/>
          <a:ext cx="0" cy="0"/>
          <a:chOff x="0" y="0"/>
          <a:chExt cx="0" cy="0"/>
        </a:xfrm>
      </p:grpSpPr>
      <p:cxnSp>
        <p:nvCxnSpPr>
          <p:cNvPr id="1090" name="Google Shape;1090;p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91" name="Google Shape;1091;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1092" name="Google Shape;1092;p9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093" name="Google Shape;1093;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94" name="Google Shape;1094;p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95" name="Google Shape;1095;p9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96" name="Google Shape;1096;p90"/>
          <p:cNvSpPr txBox="1"/>
          <p:nvPr>
            <p:ph idx="3"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1097" name="Google Shape;1097;p90"/>
          <p:cNvSpPr txBox="1"/>
          <p:nvPr>
            <p:ph idx="4"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1098" name="Google Shape;1098;p90"/>
          <p:cNvSpPr txBox="1"/>
          <p:nvPr>
            <p:ph type="title"/>
          </p:nvPr>
        </p:nvSpPr>
        <p:spPr>
          <a:xfrm>
            <a:off x="900275" y="1736433"/>
            <a:ext cx="3885900" cy="2697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099" name="Shape 1099"/>
        <p:cNvGrpSpPr/>
        <p:nvPr/>
      </p:nvGrpSpPr>
      <p:grpSpPr>
        <a:xfrm>
          <a:off x="0" y="0"/>
          <a:ext cx="0" cy="0"/>
          <a:chOff x="0" y="0"/>
          <a:chExt cx="0" cy="0"/>
        </a:xfrm>
      </p:grpSpPr>
      <p:cxnSp>
        <p:nvCxnSpPr>
          <p:cNvPr id="1100" name="Google Shape;1100;p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01" name="Google Shape;1101;p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1102" name="Google Shape;1102;p9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103" name="Google Shape;1103;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4" name="Google Shape;1104;p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05" name="Google Shape;1105;p9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106" name="Google Shape;1106;p91"/>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1107" name="Google Shape;1107;p91"/>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0"/>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0" name="Google Shape;90;p10"/>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1" name="Google Shape;91;p10"/>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2" name="Google Shape;92;p1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3" name="Google Shape;93;p1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4" name="Google Shape;94;p1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5" name="Google Shape;95;p1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6" name="Google Shape;96;p1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7" name="Google Shape;97;p1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8" name="Google Shape;98;p1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9" name="Google Shape;99;p1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0" name="Google Shape;100;p1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1" name="Google Shape;101;p1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2" name="Google Shape;102;p10"/>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3" name="Google Shape;103;p10"/>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108" name="Shape 1108"/>
        <p:cNvGrpSpPr/>
        <p:nvPr/>
      </p:nvGrpSpPr>
      <p:grpSpPr>
        <a:xfrm>
          <a:off x="0" y="0"/>
          <a:ext cx="0" cy="0"/>
          <a:chOff x="0" y="0"/>
          <a:chExt cx="0" cy="0"/>
        </a:xfrm>
      </p:grpSpPr>
      <p:sp>
        <p:nvSpPr>
          <p:cNvPr id="1109" name="Google Shape;1109;p9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110" name="Google Shape;1110;p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111" name="Google Shape;1111;p9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112" name="Google Shape;1112;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13" name="Google Shape;1113;p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14" name="Google Shape;1114;p9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15" name="Google Shape;1115;p92"/>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2020 Red Hat Tech Ready</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1116" name="Shape 1116"/>
        <p:cNvGrpSpPr/>
        <p:nvPr/>
      </p:nvGrpSpPr>
      <p:grpSpPr>
        <a:xfrm>
          <a:off x="0" y="0"/>
          <a:ext cx="0" cy="0"/>
          <a:chOff x="0" y="0"/>
          <a:chExt cx="0" cy="0"/>
        </a:xfrm>
      </p:grpSpPr>
      <p:sp>
        <p:nvSpPr>
          <p:cNvPr id="1117" name="Google Shape;1117;p9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118" name="Google Shape;1118;p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119" name="Google Shape;1119;p9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120" name="Google Shape;1120;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21" name="Google Shape;1121;p93"/>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122" name="Google Shape;1122;p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23" name="Google Shape;1123;p9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24" name="Google Shape;1124;p93"/>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2020 Red Hat Tech Ready</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3">
    <p:bg>
      <p:bgPr>
        <a:solidFill>
          <a:srgbClr val="353535"/>
        </a:solidFill>
      </p:bgPr>
    </p:bg>
    <p:spTree>
      <p:nvGrpSpPr>
        <p:cNvPr id="1125" name="Shape 1125"/>
        <p:cNvGrpSpPr/>
        <p:nvPr/>
      </p:nvGrpSpPr>
      <p:grpSpPr>
        <a:xfrm>
          <a:off x="0" y="0"/>
          <a:ext cx="0" cy="0"/>
          <a:chOff x="0" y="0"/>
          <a:chExt cx="0" cy="0"/>
        </a:xfrm>
      </p:grpSpPr>
      <p:sp>
        <p:nvSpPr>
          <p:cNvPr id="1126" name="Google Shape;1126;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9pPr>
          </a:lstStyle>
          <a:p/>
        </p:txBody>
      </p:sp>
      <p:cxnSp>
        <p:nvCxnSpPr>
          <p:cNvPr id="1127" name="Google Shape;1127;p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28" name="Google Shape;1128;p9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29" name="Google Shape;1129;p94"/>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30" name="Google Shape;1130;p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defRPr>
            </a:lvl2pPr>
            <a:lvl3pPr lvl="2" rtl="0" algn="ctr">
              <a:lnSpc>
                <a:spcPct val="130000"/>
              </a:lnSpc>
              <a:spcBef>
                <a:spcPts val="0"/>
              </a:spcBef>
              <a:spcAft>
                <a:spcPts val="0"/>
              </a:spcAft>
              <a:buNone/>
              <a:defRPr sz="2700">
                <a:solidFill>
                  <a:srgbClr val="FFFFFF"/>
                </a:solidFill>
              </a:defRPr>
            </a:lvl3pPr>
            <a:lvl4pPr lvl="3" rtl="0" algn="ctr">
              <a:lnSpc>
                <a:spcPct val="130000"/>
              </a:lnSpc>
              <a:spcBef>
                <a:spcPts val="0"/>
              </a:spcBef>
              <a:spcAft>
                <a:spcPts val="0"/>
              </a:spcAft>
              <a:buNone/>
              <a:defRPr sz="2700">
                <a:solidFill>
                  <a:srgbClr val="FFFFFF"/>
                </a:solidFill>
              </a:defRPr>
            </a:lvl4pPr>
            <a:lvl5pPr lvl="4" rtl="0" algn="ctr">
              <a:lnSpc>
                <a:spcPct val="130000"/>
              </a:lnSpc>
              <a:spcBef>
                <a:spcPts val="0"/>
              </a:spcBef>
              <a:spcAft>
                <a:spcPts val="0"/>
              </a:spcAft>
              <a:buNone/>
              <a:defRPr sz="2700">
                <a:solidFill>
                  <a:srgbClr val="FFFFFF"/>
                </a:solidFill>
              </a:defRPr>
            </a:lvl5pPr>
            <a:lvl6pPr lvl="5" rtl="0" algn="ctr">
              <a:lnSpc>
                <a:spcPct val="130000"/>
              </a:lnSpc>
              <a:spcBef>
                <a:spcPts val="0"/>
              </a:spcBef>
              <a:spcAft>
                <a:spcPts val="0"/>
              </a:spcAft>
              <a:buNone/>
              <a:defRPr sz="2700">
                <a:solidFill>
                  <a:srgbClr val="FFFFFF"/>
                </a:solidFill>
              </a:defRPr>
            </a:lvl6pPr>
            <a:lvl7pPr lvl="6" rtl="0" algn="ctr">
              <a:lnSpc>
                <a:spcPct val="130000"/>
              </a:lnSpc>
              <a:spcBef>
                <a:spcPts val="0"/>
              </a:spcBef>
              <a:spcAft>
                <a:spcPts val="0"/>
              </a:spcAft>
              <a:buNone/>
              <a:defRPr sz="2700">
                <a:solidFill>
                  <a:srgbClr val="FFFFFF"/>
                </a:solidFill>
              </a:defRPr>
            </a:lvl7pPr>
            <a:lvl8pPr lvl="7" rtl="0" algn="ctr">
              <a:lnSpc>
                <a:spcPct val="130000"/>
              </a:lnSpc>
              <a:spcBef>
                <a:spcPts val="0"/>
              </a:spcBef>
              <a:spcAft>
                <a:spcPts val="0"/>
              </a:spcAft>
              <a:buNone/>
              <a:defRPr sz="2700">
                <a:solidFill>
                  <a:srgbClr val="FFFFFF"/>
                </a:solidFill>
              </a:defRPr>
            </a:lvl8pPr>
            <a:lvl9pPr lvl="8" rtl="0" algn="ctr">
              <a:lnSpc>
                <a:spcPct val="130000"/>
              </a:lnSpc>
              <a:spcBef>
                <a:spcPts val="0"/>
              </a:spcBef>
              <a:spcAft>
                <a:spcPts val="0"/>
              </a:spcAft>
              <a:buNone/>
              <a:defRPr sz="2700">
                <a:solidFill>
                  <a:srgbClr val="FFFFFF"/>
                </a:solidFill>
              </a:defRPr>
            </a:lvl9pPr>
          </a:lstStyle>
          <a:p/>
        </p:txBody>
      </p:sp>
      <p:sp>
        <p:nvSpPr>
          <p:cNvPr id="1131" name="Google Shape;1131;p9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pic>
        <p:nvPicPr>
          <p:cNvPr id="1132" name="Google Shape;1132;p9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33" name="Google Shape;1133;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1">
  <p:cSld name="CUSTOM_4_12_1">
    <p:bg>
      <p:bgPr>
        <a:solidFill>
          <a:srgbClr val="353535"/>
        </a:solidFill>
      </p:bgPr>
    </p:bg>
    <p:spTree>
      <p:nvGrpSpPr>
        <p:cNvPr id="1134" name="Shape 1134"/>
        <p:cNvGrpSpPr/>
        <p:nvPr/>
      </p:nvGrpSpPr>
      <p:grpSpPr>
        <a:xfrm>
          <a:off x="0" y="0"/>
          <a:ext cx="0" cy="0"/>
          <a:chOff x="0" y="0"/>
          <a:chExt cx="0" cy="0"/>
        </a:xfrm>
      </p:grpSpPr>
      <p:cxnSp>
        <p:nvCxnSpPr>
          <p:cNvPr id="1135" name="Google Shape;1135;p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36" name="Google Shape;1136;p9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37" name="Google Shape;1137;p9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138" name="Google Shape;1138;p95"/>
          <p:cNvCxnSpPr/>
          <p:nvPr/>
        </p:nvCxnSpPr>
        <p:spPr>
          <a:xfrm>
            <a:off x="7885850" y="4439350"/>
            <a:ext cx="0" cy="1404900"/>
          </a:xfrm>
          <a:prstGeom prst="straightConnector1">
            <a:avLst/>
          </a:prstGeom>
          <a:noFill/>
          <a:ln cap="flat" cmpd="sng" w="9525">
            <a:solidFill>
              <a:srgbClr val="FFFFFF"/>
            </a:solidFill>
            <a:prstDash val="dot"/>
            <a:round/>
            <a:headEnd len="med" w="med" type="none"/>
            <a:tailEnd len="med" w="med" type="none"/>
          </a:ln>
        </p:spPr>
      </p:cxnSp>
      <p:sp>
        <p:nvSpPr>
          <p:cNvPr id="1139" name="Google Shape;1139;p9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140" name="Google Shape;1140;p95"/>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41" name="Google Shape;1141;p95"/>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142" name="Google Shape;1142;p95"/>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43" name="Google Shape;1143;p95"/>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144" name="Google Shape;1144;p95"/>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145" name="Google Shape;1145;p9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146" name="Google Shape;1146;p9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47" name="Google Shape;1147;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48" name="Google Shape;1148;p95"/>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1">
    <p:bg>
      <p:bgPr>
        <a:solidFill>
          <a:srgbClr val="353535"/>
        </a:solidFill>
      </p:bgPr>
    </p:bg>
    <p:spTree>
      <p:nvGrpSpPr>
        <p:cNvPr id="1149" name="Shape 1149"/>
        <p:cNvGrpSpPr/>
        <p:nvPr/>
      </p:nvGrpSpPr>
      <p:grpSpPr>
        <a:xfrm>
          <a:off x="0" y="0"/>
          <a:ext cx="0" cy="0"/>
          <a:chOff x="0" y="0"/>
          <a:chExt cx="0" cy="0"/>
        </a:xfrm>
      </p:grpSpPr>
      <p:cxnSp>
        <p:nvCxnSpPr>
          <p:cNvPr id="1150" name="Google Shape;1150;p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51" name="Google Shape;1151;p9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52" name="Google Shape;1152;p9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53" name="Google Shape;1153;p96"/>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1154" name="Google Shape;1154;p9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155" name="Google Shape;1155;p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156" name="Google Shape;1156;p9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57" name="Google Shape;1157;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58" name="Google Shape;1158;p9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bg>
      <p:bgPr>
        <a:solidFill>
          <a:srgbClr val="353535"/>
        </a:solidFill>
      </p:bgPr>
    </p:bg>
    <p:spTree>
      <p:nvGrpSpPr>
        <p:cNvPr id="1159" name="Shape 1159"/>
        <p:cNvGrpSpPr/>
        <p:nvPr/>
      </p:nvGrpSpPr>
      <p:grpSpPr>
        <a:xfrm>
          <a:off x="0" y="0"/>
          <a:ext cx="0" cy="0"/>
          <a:chOff x="0" y="0"/>
          <a:chExt cx="0" cy="0"/>
        </a:xfrm>
      </p:grpSpPr>
      <p:cxnSp>
        <p:nvCxnSpPr>
          <p:cNvPr id="1160" name="Google Shape;1160;p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61" name="Google Shape;1161;p9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62" name="Google Shape;1162;p9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63" name="Google Shape;1163;p97"/>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1164" name="Google Shape;1164;p9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165" name="Google Shape;1165;p9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166" name="Google Shape;1166;p9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67" name="Google Shape;1167;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68" name="Google Shape;1168;p9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bg>
      <p:bgPr>
        <a:solidFill>
          <a:srgbClr val="353535"/>
        </a:solidFill>
      </p:bgPr>
    </p:bg>
    <p:spTree>
      <p:nvGrpSpPr>
        <p:cNvPr id="1169" name="Shape 1169"/>
        <p:cNvGrpSpPr/>
        <p:nvPr/>
      </p:nvGrpSpPr>
      <p:grpSpPr>
        <a:xfrm>
          <a:off x="0" y="0"/>
          <a:ext cx="0" cy="0"/>
          <a:chOff x="0" y="0"/>
          <a:chExt cx="0" cy="0"/>
        </a:xfrm>
      </p:grpSpPr>
      <p:cxnSp>
        <p:nvCxnSpPr>
          <p:cNvPr id="1170" name="Google Shape;1170;p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71" name="Google Shape;1171;p9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72" name="Google Shape;1172;p98"/>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173" name="Google Shape;1173;p98"/>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1174" name="Google Shape;1174;p98"/>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1175" name="Google Shape;1175;p98"/>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76" name="Google Shape;1176;p98"/>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77" name="Google Shape;1177;p98"/>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78" name="Google Shape;1178;p98"/>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79" name="Google Shape;1179;p98"/>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80" name="Google Shape;1180;p98"/>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81" name="Google Shape;1181;p9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182" name="Google Shape;1182;p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183" name="Google Shape;1183;p9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84" name="Google Shape;1184;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85" name="Google Shape;1185;p9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bg>
      <p:bgPr>
        <a:solidFill>
          <a:srgbClr val="353535"/>
        </a:solidFill>
      </p:bgPr>
    </p:bg>
    <p:spTree>
      <p:nvGrpSpPr>
        <p:cNvPr id="1186" name="Shape 1186"/>
        <p:cNvGrpSpPr/>
        <p:nvPr/>
      </p:nvGrpSpPr>
      <p:grpSpPr>
        <a:xfrm>
          <a:off x="0" y="0"/>
          <a:ext cx="0" cy="0"/>
          <a:chOff x="0" y="0"/>
          <a:chExt cx="0" cy="0"/>
        </a:xfrm>
      </p:grpSpPr>
      <p:cxnSp>
        <p:nvCxnSpPr>
          <p:cNvPr id="1187" name="Google Shape;1187;p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88" name="Google Shape;1188;p9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189" name="Google Shape;1189;p9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190" name="Google Shape;1190;p99"/>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191" name="Google Shape;1191;p99"/>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192" name="Google Shape;1192;p99"/>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1193" name="Google Shape;1193;p9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94" name="Google Shape;1194;p9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95" name="Google Shape;1195;p9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96" name="Google Shape;1196;p9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97" name="Google Shape;1197;p9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198" name="Google Shape;1198;p9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199" name="Google Shape;1199;p9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1200" name="Google Shape;1200;p9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201" name="Google Shape;1201;p9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202" name="Google Shape;1202;p9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203" name="Google Shape;1203;p9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204" name="Google Shape;1204;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05" name="Google Shape;1205;p9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bg>
      <p:bgPr>
        <a:solidFill>
          <a:srgbClr val="353535"/>
        </a:solidFill>
      </p:bgPr>
    </p:bg>
    <p:spTree>
      <p:nvGrpSpPr>
        <p:cNvPr id="1206" name="Shape 1206"/>
        <p:cNvGrpSpPr/>
        <p:nvPr/>
      </p:nvGrpSpPr>
      <p:grpSpPr>
        <a:xfrm>
          <a:off x="0" y="0"/>
          <a:ext cx="0" cy="0"/>
          <a:chOff x="0" y="0"/>
          <a:chExt cx="0" cy="0"/>
        </a:xfrm>
      </p:grpSpPr>
      <p:cxnSp>
        <p:nvCxnSpPr>
          <p:cNvPr id="1207" name="Google Shape;1207;p1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08" name="Google Shape;1208;p10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09" name="Google Shape;1209;p10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10" name="Google Shape;1210;p100"/>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211" name="Google Shape;1211;p100"/>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212" name="Google Shape;1212;p100"/>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213" name="Google Shape;1213;p100"/>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214" name="Google Shape;1214;p100"/>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215" name="Google Shape;1215;p100"/>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216" name="Google Shape;1216;p100"/>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1217" name="Google Shape;1217;p100"/>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1218" name="Google Shape;1218;p100"/>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219" name="Google Shape;1219;p1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220" name="Google Shape;1220;p10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221" name="Google Shape;1221;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22" name="Google Shape;1222;p100"/>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1">
  <p:cSld name="CUSTOM_4_19_1">
    <p:bg>
      <p:bgPr>
        <a:solidFill>
          <a:srgbClr val="353535"/>
        </a:solidFill>
      </p:bgPr>
    </p:bg>
    <p:spTree>
      <p:nvGrpSpPr>
        <p:cNvPr id="1223" name="Shape 1223"/>
        <p:cNvGrpSpPr/>
        <p:nvPr/>
      </p:nvGrpSpPr>
      <p:grpSpPr>
        <a:xfrm>
          <a:off x="0" y="0"/>
          <a:ext cx="0" cy="0"/>
          <a:chOff x="0" y="0"/>
          <a:chExt cx="0" cy="0"/>
        </a:xfrm>
      </p:grpSpPr>
      <p:cxnSp>
        <p:nvCxnSpPr>
          <p:cNvPr id="1224" name="Google Shape;1224;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5" name="Google Shape;1225;p10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26" name="Google Shape;1226;p10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1227" name="Google Shape;1227;p101"/>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1228" name="Google Shape;1228;p10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1229" name="Google Shape;1229;p10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1230" name="Google Shape;1230;p10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1231" name="Google Shape;1231;p10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1232" name="Google Shape;1232;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1233" name="Google Shape;1233;p10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34" name="Google Shape;1234;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35" name="Google Shape;1235;p10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441.xml"/><Relationship Id="rId42" Type="http://schemas.openxmlformats.org/officeDocument/2006/relationships/slideLayout" Target="../slideLayouts/slideLayout443.xml"/><Relationship Id="rId41" Type="http://schemas.openxmlformats.org/officeDocument/2006/relationships/slideLayout" Target="../slideLayouts/slideLayout442.xml"/><Relationship Id="rId44" Type="http://schemas.openxmlformats.org/officeDocument/2006/relationships/slideLayout" Target="../slideLayouts/slideLayout445.xml"/><Relationship Id="rId43" Type="http://schemas.openxmlformats.org/officeDocument/2006/relationships/slideLayout" Target="../slideLayouts/slideLayout444.xml"/><Relationship Id="rId46" Type="http://schemas.openxmlformats.org/officeDocument/2006/relationships/slideLayout" Target="../slideLayouts/slideLayout447.xml"/><Relationship Id="rId45" Type="http://schemas.openxmlformats.org/officeDocument/2006/relationships/slideLayout" Target="../slideLayouts/slideLayout446.xml"/><Relationship Id="rId1" Type="http://schemas.openxmlformats.org/officeDocument/2006/relationships/slideLayout" Target="../slideLayouts/slideLayout402.xml"/><Relationship Id="rId2" Type="http://schemas.openxmlformats.org/officeDocument/2006/relationships/slideLayout" Target="../slideLayouts/slideLayout403.xml"/><Relationship Id="rId3" Type="http://schemas.openxmlformats.org/officeDocument/2006/relationships/slideLayout" Target="../slideLayouts/slideLayout404.xml"/><Relationship Id="rId4" Type="http://schemas.openxmlformats.org/officeDocument/2006/relationships/slideLayout" Target="../slideLayouts/slideLayout405.xml"/><Relationship Id="rId9" Type="http://schemas.openxmlformats.org/officeDocument/2006/relationships/slideLayout" Target="../slideLayouts/slideLayout410.xml"/><Relationship Id="rId47" Type="http://schemas.openxmlformats.org/officeDocument/2006/relationships/theme" Target="../theme/theme5.xml"/><Relationship Id="rId5" Type="http://schemas.openxmlformats.org/officeDocument/2006/relationships/slideLayout" Target="../slideLayouts/slideLayout406.xml"/><Relationship Id="rId6" Type="http://schemas.openxmlformats.org/officeDocument/2006/relationships/slideLayout" Target="../slideLayouts/slideLayout407.xml"/><Relationship Id="rId7" Type="http://schemas.openxmlformats.org/officeDocument/2006/relationships/slideLayout" Target="../slideLayouts/slideLayout408.xml"/><Relationship Id="rId8" Type="http://schemas.openxmlformats.org/officeDocument/2006/relationships/slideLayout" Target="../slideLayouts/slideLayout409.xml"/><Relationship Id="rId31" Type="http://schemas.openxmlformats.org/officeDocument/2006/relationships/slideLayout" Target="../slideLayouts/slideLayout432.xml"/><Relationship Id="rId30" Type="http://schemas.openxmlformats.org/officeDocument/2006/relationships/slideLayout" Target="../slideLayouts/slideLayout431.xml"/><Relationship Id="rId33" Type="http://schemas.openxmlformats.org/officeDocument/2006/relationships/slideLayout" Target="../slideLayouts/slideLayout434.xml"/><Relationship Id="rId32" Type="http://schemas.openxmlformats.org/officeDocument/2006/relationships/slideLayout" Target="../slideLayouts/slideLayout433.xml"/><Relationship Id="rId35" Type="http://schemas.openxmlformats.org/officeDocument/2006/relationships/slideLayout" Target="../slideLayouts/slideLayout436.xml"/><Relationship Id="rId34" Type="http://schemas.openxmlformats.org/officeDocument/2006/relationships/slideLayout" Target="../slideLayouts/slideLayout435.xml"/><Relationship Id="rId37" Type="http://schemas.openxmlformats.org/officeDocument/2006/relationships/slideLayout" Target="../slideLayouts/slideLayout438.xml"/><Relationship Id="rId36" Type="http://schemas.openxmlformats.org/officeDocument/2006/relationships/slideLayout" Target="../slideLayouts/slideLayout437.xml"/><Relationship Id="rId39" Type="http://schemas.openxmlformats.org/officeDocument/2006/relationships/slideLayout" Target="../slideLayouts/slideLayout440.xml"/><Relationship Id="rId38" Type="http://schemas.openxmlformats.org/officeDocument/2006/relationships/slideLayout" Target="../slideLayouts/slideLayout439.xml"/><Relationship Id="rId20" Type="http://schemas.openxmlformats.org/officeDocument/2006/relationships/slideLayout" Target="../slideLayouts/slideLayout421.xml"/><Relationship Id="rId22" Type="http://schemas.openxmlformats.org/officeDocument/2006/relationships/slideLayout" Target="../slideLayouts/slideLayout423.xml"/><Relationship Id="rId21" Type="http://schemas.openxmlformats.org/officeDocument/2006/relationships/slideLayout" Target="../slideLayouts/slideLayout422.xml"/><Relationship Id="rId24" Type="http://schemas.openxmlformats.org/officeDocument/2006/relationships/slideLayout" Target="../slideLayouts/slideLayout425.xml"/><Relationship Id="rId23" Type="http://schemas.openxmlformats.org/officeDocument/2006/relationships/slideLayout" Target="../slideLayouts/slideLayout424.xml"/><Relationship Id="rId26" Type="http://schemas.openxmlformats.org/officeDocument/2006/relationships/slideLayout" Target="../slideLayouts/slideLayout427.xml"/><Relationship Id="rId25" Type="http://schemas.openxmlformats.org/officeDocument/2006/relationships/slideLayout" Target="../slideLayouts/slideLayout426.xml"/><Relationship Id="rId28" Type="http://schemas.openxmlformats.org/officeDocument/2006/relationships/slideLayout" Target="../slideLayouts/slideLayout429.xml"/><Relationship Id="rId27" Type="http://schemas.openxmlformats.org/officeDocument/2006/relationships/slideLayout" Target="../slideLayouts/slideLayout428.xml"/><Relationship Id="rId29" Type="http://schemas.openxmlformats.org/officeDocument/2006/relationships/slideLayout" Target="../slideLayouts/slideLayout430.xml"/><Relationship Id="rId11" Type="http://schemas.openxmlformats.org/officeDocument/2006/relationships/slideLayout" Target="../slideLayouts/slideLayout412.xml"/><Relationship Id="rId10" Type="http://schemas.openxmlformats.org/officeDocument/2006/relationships/slideLayout" Target="../slideLayouts/slideLayout411.xml"/><Relationship Id="rId13" Type="http://schemas.openxmlformats.org/officeDocument/2006/relationships/slideLayout" Target="../slideLayouts/slideLayout414.xml"/><Relationship Id="rId12" Type="http://schemas.openxmlformats.org/officeDocument/2006/relationships/slideLayout" Target="../slideLayouts/slideLayout413.xml"/><Relationship Id="rId15" Type="http://schemas.openxmlformats.org/officeDocument/2006/relationships/slideLayout" Target="../slideLayouts/slideLayout416.xml"/><Relationship Id="rId14" Type="http://schemas.openxmlformats.org/officeDocument/2006/relationships/slideLayout" Target="../slideLayouts/slideLayout415.xml"/><Relationship Id="rId17" Type="http://schemas.openxmlformats.org/officeDocument/2006/relationships/slideLayout" Target="../slideLayouts/slideLayout418.xml"/><Relationship Id="rId16" Type="http://schemas.openxmlformats.org/officeDocument/2006/relationships/slideLayout" Target="../slideLayouts/slideLayout417.xml"/><Relationship Id="rId19" Type="http://schemas.openxmlformats.org/officeDocument/2006/relationships/slideLayout" Target="../slideLayouts/slideLayout420.xml"/><Relationship Id="rId18" Type="http://schemas.openxmlformats.org/officeDocument/2006/relationships/slideLayout" Target="../slideLayouts/slideLayout419.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448.xml"/><Relationship Id="rId2" Type="http://schemas.openxmlformats.org/officeDocument/2006/relationships/slideLayout" Target="../slideLayouts/slideLayout449.xml"/><Relationship Id="rId3" Type="http://schemas.openxmlformats.org/officeDocument/2006/relationships/slideLayout" Target="../slideLayouts/slideLayout450.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5" Type="http://schemas.openxmlformats.org/officeDocument/2006/relationships/slideLayout" Target="../slideLayouts/slideLayout452.xml"/><Relationship Id="rId6" Type="http://schemas.openxmlformats.org/officeDocument/2006/relationships/slideLayout" Target="../slideLayouts/slideLayout453.xml"/><Relationship Id="rId7" Type="http://schemas.openxmlformats.org/officeDocument/2006/relationships/slideLayout" Target="../slideLayouts/slideLayout454.xml"/><Relationship Id="rId8" Type="http://schemas.openxmlformats.org/officeDocument/2006/relationships/slideLayout" Target="../slideLayouts/slideLayout455.xml"/><Relationship Id="rId11" Type="http://schemas.openxmlformats.org/officeDocument/2006/relationships/slideLayout" Target="../slideLayouts/slideLayout458.xml"/><Relationship Id="rId10" Type="http://schemas.openxmlformats.org/officeDocument/2006/relationships/slideLayout" Target="../slideLayouts/slideLayout457.xml"/><Relationship Id="rId13" Type="http://schemas.openxmlformats.org/officeDocument/2006/relationships/slideLayout" Target="../slideLayouts/slideLayout460.xml"/><Relationship Id="rId12" Type="http://schemas.openxmlformats.org/officeDocument/2006/relationships/slideLayout" Target="../slideLayouts/slideLayout459.xml"/><Relationship Id="rId15" Type="http://schemas.openxmlformats.org/officeDocument/2006/relationships/slideLayout" Target="../slideLayouts/slideLayout462.xml"/><Relationship Id="rId14" Type="http://schemas.openxmlformats.org/officeDocument/2006/relationships/slideLayout" Target="../slideLayouts/slideLayout461.xml"/><Relationship Id="rId17" Type="http://schemas.openxmlformats.org/officeDocument/2006/relationships/slideLayout" Target="../slideLayouts/slideLayout464.xml"/><Relationship Id="rId16" Type="http://schemas.openxmlformats.org/officeDocument/2006/relationships/slideLayout" Target="../slideLayouts/slideLayout463.xml"/><Relationship Id="rId18" Type="http://schemas.openxmlformats.org/officeDocument/2006/relationships/theme" Target="../theme/theme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465.xml"/><Relationship Id="rId2" Type="http://schemas.openxmlformats.org/officeDocument/2006/relationships/slideLayout" Target="../slideLayouts/slideLayout466.xml"/><Relationship Id="rId3" Type="http://schemas.openxmlformats.org/officeDocument/2006/relationships/slideLayout" Target="../slideLayouts/slideLayout467.xml"/><Relationship Id="rId4" Type="http://schemas.openxmlformats.org/officeDocument/2006/relationships/slideLayout" Target="../slideLayouts/slideLayout468.xml"/><Relationship Id="rId9" Type="http://schemas.openxmlformats.org/officeDocument/2006/relationships/slideLayout" Target="../slideLayouts/slideLayout473.xml"/><Relationship Id="rId5" Type="http://schemas.openxmlformats.org/officeDocument/2006/relationships/slideLayout" Target="../slideLayouts/slideLayout469.xml"/><Relationship Id="rId6" Type="http://schemas.openxmlformats.org/officeDocument/2006/relationships/slideLayout" Target="../slideLayouts/slideLayout470.xml"/><Relationship Id="rId7" Type="http://schemas.openxmlformats.org/officeDocument/2006/relationships/slideLayout" Target="../slideLayouts/slideLayout471.xml"/><Relationship Id="rId8" Type="http://schemas.openxmlformats.org/officeDocument/2006/relationships/slideLayout" Target="../slideLayouts/slideLayout472.xml"/><Relationship Id="rId11" Type="http://schemas.openxmlformats.org/officeDocument/2006/relationships/slideLayout" Target="../slideLayouts/slideLayout475.xml"/><Relationship Id="rId10" Type="http://schemas.openxmlformats.org/officeDocument/2006/relationships/slideLayout" Target="../slideLayouts/slideLayout474.xml"/><Relationship Id="rId13" Type="http://schemas.openxmlformats.org/officeDocument/2006/relationships/slideLayout" Target="../slideLayouts/slideLayout477.xml"/><Relationship Id="rId12" Type="http://schemas.openxmlformats.org/officeDocument/2006/relationships/slideLayout" Target="../slideLayouts/slideLayout476.xml"/><Relationship Id="rId15" Type="http://schemas.openxmlformats.org/officeDocument/2006/relationships/theme" Target="../theme/theme11.xml"/><Relationship Id="rId14" Type="http://schemas.openxmlformats.org/officeDocument/2006/relationships/slideLayout" Target="../slideLayouts/slideLayout47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5.xml"/><Relationship Id="rId84" Type="http://schemas.openxmlformats.org/officeDocument/2006/relationships/slideLayout" Target="../slideLayouts/slideLayout129.xml"/><Relationship Id="rId83" Type="http://schemas.openxmlformats.org/officeDocument/2006/relationships/slideLayout" Target="../slideLayouts/slideLayout128.xml"/><Relationship Id="rId42" Type="http://schemas.openxmlformats.org/officeDocument/2006/relationships/slideLayout" Target="../slideLayouts/slideLayout87.xml"/><Relationship Id="rId86" Type="http://schemas.openxmlformats.org/officeDocument/2006/relationships/slideLayout" Target="../slideLayouts/slideLayout131.xml"/><Relationship Id="rId41" Type="http://schemas.openxmlformats.org/officeDocument/2006/relationships/slideLayout" Target="../slideLayouts/slideLayout86.xml"/><Relationship Id="rId85" Type="http://schemas.openxmlformats.org/officeDocument/2006/relationships/slideLayout" Target="../slideLayouts/slideLayout130.xml"/><Relationship Id="rId44" Type="http://schemas.openxmlformats.org/officeDocument/2006/relationships/slideLayout" Target="../slideLayouts/slideLayout89.xml"/><Relationship Id="rId88" Type="http://schemas.openxmlformats.org/officeDocument/2006/relationships/slideLayout" Target="../slideLayouts/slideLayout133.xml"/><Relationship Id="rId43" Type="http://schemas.openxmlformats.org/officeDocument/2006/relationships/slideLayout" Target="../slideLayouts/slideLayout88.xml"/><Relationship Id="rId87" Type="http://schemas.openxmlformats.org/officeDocument/2006/relationships/slideLayout" Target="../slideLayouts/slideLayout132.xml"/><Relationship Id="rId46" Type="http://schemas.openxmlformats.org/officeDocument/2006/relationships/slideLayout" Target="../slideLayouts/slideLayout91.xml"/><Relationship Id="rId45" Type="http://schemas.openxmlformats.org/officeDocument/2006/relationships/slideLayout" Target="../slideLayouts/slideLayout90.xml"/><Relationship Id="rId89" Type="http://schemas.openxmlformats.org/officeDocument/2006/relationships/slideLayout" Target="../slideLayouts/slideLayout134.xml"/><Relationship Id="rId80" Type="http://schemas.openxmlformats.org/officeDocument/2006/relationships/slideLayout" Target="../slideLayouts/slideLayout125.xml"/><Relationship Id="rId82" Type="http://schemas.openxmlformats.org/officeDocument/2006/relationships/slideLayout" Target="../slideLayouts/slideLayout127.xml"/><Relationship Id="rId81" Type="http://schemas.openxmlformats.org/officeDocument/2006/relationships/slideLayout" Target="../slideLayouts/slideLayout126.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48" Type="http://schemas.openxmlformats.org/officeDocument/2006/relationships/slideLayout" Target="../slideLayouts/slideLayout93.xml"/><Relationship Id="rId47" Type="http://schemas.openxmlformats.org/officeDocument/2006/relationships/slideLayout" Target="../slideLayouts/slideLayout92.xml"/><Relationship Id="rId49" Type="http://schemas.openxmlformats.org/officeDocument/2006/relationships/slideLayout" Target="../slideLayouts/slideLayout9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73" Type="http://schemas.openxmlformats.org/officeDocument/2006/relationships/slideLayout" Target="../slideLayouts/slideLayout118.xml"/><Relationship Id="rId72" Type="http://schemas.openxmlformats.org/officeDocument/2006/relationships/slideLayout" Target="../slideLayouts/slideLayout117.xml"/><Relationship Id="rId31" Type="http://schemas.openxmlformats.org/officeDocument/2006/relationships/slideLayout" Target="../slideLayouts/slideLayout76.xml"/><Relationship Id="rId75" Type="http://schemas.openxmlformats.org/officeDocument/2006/relationships/slideLayout" Target="../slideLayouts/slideLayout120.xml"/><Relationship Id="rId30" Type="http://schemas.openxmlformats.org/officeDocument/2006/relationships/slideLayout" Target="../slideLayouts/slideLayout75.xml"/><Relationship Id="rId74" Type="http://schemas.openxmlformats.org/officeDocument/2006/relationships/slideLayout" Target="../slideLayouts/slideLayout119.xml"/><Relationship Id="rId33" Type="http://schemas.openxmlformats.org/officeDocument/2006/relationships/slideLayout" Target="../slideLayouts/slideLayout78.xml"/><Relationship Id="rId77" Type="http://schemas.openxmlformats.org/officeDocument/2006/relationships/slideLayout" Target="../slideLayouts/slideLayout122.xml"/><Relationship Id="rId32" Type="http://schemas.openxmlformats.org/officeDocument/2006/relationships/slideLayout" Target="../slideLayouts/slideLayout77.xml"/><Relationship Id="rId76" Type="http://schemas.openxmlformats.org/officeDocument/2006/relationships/slideLayout" Target="../slideLayouts/slideLayout121.xml"/><Relationship Id="rId35" Type="http://schemas.openxmlformats.org/officeDocument/2006/relationships/slideLayout" Target="../slideLayouts/slideLayout80.xml"/><Relationship Id="rId79" Type="http://schemas.openxmlformats.org/officeDocument/2006/relationships/slideLayout" Target="../slideLayouts/slideLayout124.xml"/><Relationship Id="rId34" Type="http://schemas.openxmlformats.org/officeDocument/2006/relationships/slideLayout" Target="../slideLayouts/slideLayout79.xml"/><Relationship Id="rId78" Type="http://schemas.openxmlformats.org/officeDocument/2006/relationships/slideLayout" Target="../slideLayouts/slideLayout123.xml"/><Relationship Id="rId71" Type="http://schemas.openxmlformats.org/officeDocument/2006/relationships/slideLayout" Target="../slideLayouts/slideLayout116.xml"/><Relationship Id="rId70" Type="http://schemas.openxmlformats.org/officeDocument/2006/relationships/slideLayout" Target="../slideLayouts/slideLayout115.xml"/><Relationship Id="rId37" Type="http://schemas.openxmlformats.org/officeDocument/2006/relationships/slideLayout" Target="../slideLayouts/slideLayout82.xml"/><Relationship Id="rId36" Type="http://schemas.openxmlformats.org/officeDocument/2006/relationships/slideLayout" Target="../slideLayouts/slideLayout81.xml"/><Relationship Id="rId39" Type="http://schemas.openxmlformats.org/officeDocument/2006/relationships/slideLayout" Target="../slideLayouts/slideLayout84.xml"/><Relationship Id="rId38" Type="http://schemas.openxmlformats.org/officeDocument/2006/relationships/slideLayout" Target="../slideLayouts/slideLayout83.xml"/><Relationship Id="rId62" Type="http://schemas.openxmlformats.org/officeDocument/2006/relationships/slideLayout" Target="../slideLayouts/slideLayout107.xml"/><Relationship Id="rId61" Type="http://schemas.openxmlformats.org/officeDocument/2006/relationships/slideLayout" Target="../slideLayouts/slideLayout106.xml"/><Relationship Id="rId20" Type="http://schemas.openxmlformats.org/officeDocument/2006/relationships/slideLayout" Target="../slideLayouts/slideLayout65.xml"/><Relationship Id="rId64" Type="http://schemas.openxmlformats.org/officeDocument/2006/relationships/slideLayout" Target="../slideLayouts/slideLayout109.xml"/><Relationship Id="rId63" Type="http://schemas.openxmlformats.org/officeDocument/2006/relationships/slideLayout" Target="../slideLayouts/slideLayout108.xml"/><Relationship Id="rId22" Type="http://schemas.openxmlformats.org/officeDocument/2006/relationships/slideLayout" Target="../slideLayouts/slideLayout67.xml"/><Relationship Id="rId66" Type="http://schemas.openxmlformats.org/officeDocument/2006/relationships/slideLayout" Target="../slideLayouts/slideLayout111.xml"/><Relationship Id="rId21" Type="http://schemas.openxmlformats.org/officeDocument/2006/relationships/slideLayout" Target="../slideLayouts/slideLayout66.xml"/><Relationship Id="rId65" Type="http://schemas.openxmlformats.org/officeDocument/2006/relationships/slideLayout" Target="../slideLayouts/slideLayout110.xml"/><Relationship Id="rId24" Type="http://schemas.openxmlformats.org/officeDocument/2006/relationships/slideLayout" Target="../slideLayouts/slideLayout69.xml"/><Relationship Id="rId68" Type="http://schemas.openxmlformats.org/officeDocument/2006/relationships/slideLayout" Target="../slideLayouts/slideLayout113.xml"/><Relationship Id="rId23" Type="http://schemas.openxmlformats.org/officeDocument/2006/relationships/slideLayout" Target="../slideLayouts/slideLayout68.xml"/><Relationship Id="rId67" Type="http://schemas.openxmlformats.org/officeDocument/2006/relationships/slideLayout" Target="../slideLayouts/slideLayout112.xml"/><Relationship Id="rId60" Type="http://schemas.openxmlformats.org/officeDocument/2006/relationships/slideLayout" Target="../slideLayouts/slideLayout105.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69" Type="http://schemas.openxmlformats.org/officeDocument/2006/relationships/slideLayout" Target="../slideLayouts/slideLayout114.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29" Type="http://schemas.openxmlformats.org/officeDocument/2006/relationships/slideLayout" Target="../slideLayouts/slideLayout74.xml"/><Relationship Id="rId51" Type="http://schemas.openxmlformats.org/officeDocument/2006/relationships/slideLayout" Target="../slideLayouts/slideLayout96.xml"/><Relationship Id="rId50" Type="http://schemas.openxmlformats.org/officeDocument/2006/relationships/slideLayout" Target="../slideLayouts/slideLayout95.xml"/><Relationship Id="rId53" Type="http://schemas.openxmlformats.org/officeDocument/2006/relationships/slideLayout" Target="../slideLayouts/slideLayout98.xml"/><Relationship Id="rId52" Type="http://schemas.openxmlformats.org/officeDocument/2006/relationships/slideLayout" Target="../slideLayouts/slideLayout97.xml"/><Relationship Id="rId11" Type="http://schemas.openxmlformats.org/officeDocument/2006/relationships/slideLayout" Target="../slideLayouts/slideLayout56.xml"/><Relationship Id="rId55" Type="http://schemas.openxmlformats.org/officeDocument/2006/relationships/slideLayout" Target="../slideLayouts/slideLayout100.xml"/><Relationship Id="rId10" Type="http://schemas.openxmlformats.org/officeDocument/2006/relationships/slideLayout" Target="../slideLayouts/slideLayout55.xml"/><Relationship Id="rId54" Type="http://schemas.openxmlformats.org/officeDocument/2006/relationships/slideLayout" Target="../slideLayouts/slideLayout99.xml"/><Relationship Id="rId13" Type="http://schemas.openxmlformats.org/officeDocument/2006/relationships/slideLayout" Target="../slideLayouts/slideLayout58.xml"/><Relationship Id="rId57" Type="http://schemas.openxmlformats.org/officeDocument/2006/relationships/slideLayout" Target="../slideLayouts/slideLayout102.xml"/><Relationship Id="rId12" Type="http://schemas.openxmlformats.org/officeDocument/2006/relationships/slideLayout" Target="../slideLayouts/slideLayout57.xml"/><Relationship Id="rId56" Type="http://schemas.openxmlformats.org/officeDocument/2006/relationships/slideLayout" Target="../slideLayouts/slideLayout101.xml"/><Relationship Id="rId90" Type="http://schemas.openxmlformats.org/officeDocument/2006/relationships/theme" Target="../theme/theme12.xml"/><Relationship Id="rId15" Type="http://schemas.openxmlformats.org/officeDocument/2006/relationships/slideLayout" Target="../slideLayouts/slideLayout60.xml"/><Relationship Id="rId59" Type="http://schemas.openxmlformats.org/officeDocument/2006/relationships/slideLayout" Target="../slideLayouts/slideLayout104.xml"/><Relationship Id="rId14" Type="http://schemas.openxmlformats.org/officeDocument/2006/relationships/slideLayout" Target="../slideLayouts/slideLayout59.xml"/><Relationship Id="rId58" Type="http://schemas.openxmlformats.org/officeDocument/2006/relationships/slideLayout" Target="../slideLayouts/slideLayout103.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31" Type="http://schemas.openxmlformats.org/officeDocument/2006/relationships/slideLayout" Target="../slideLayouts/slideLayout165.xml"/><Relationship Id="rId30" Type="http://schemas.openxmlformats.org/officeDocument/2006/relationships/slideLayout" Target="../slideLayouts/slideLayout164.xml"/><Relationship Id="rId33" Type="http://schemas.openxmlformats.org/officeDocument/2006/relationships/slideLayout" Target="../slideLayouts/slideLayout167.xml"/><Relationship Id="rId32" Type="http://schemas.openxmlformats.org/officeDocument/2006/relationships/slideLayout" Target="../slideLayouts/slideLayout166.xml"/><Relationship Id="rId34" Type="http://schemas.openxmlformats.org/officeDocument/2006/relationships/theme" Target="../theme/theme3.xml"/><Relationship Id="rId20" Type="http://schemas.openxmlformats.org/officeDocument/2006/relationships/slideLayout" Target="../slideLayouts/slideLayout154.xml"/><Relationship Id="rId22" Type="http://schemas.openxmlformats.org/officeDocument/2006/relationships/slideLayout" Target="../slideLayouts/slideLayout156.xml"/><Relationship Id="rId21" Type="http://schemas.openxmlformats.org/officeDocument/2006/relationships/slideLayout" Target="../slideLayouts/slideLayout155.xml"/><Relationship Id="rId24" Type="http://schemas.openxmlformats.org/officeDocument/2006/relationships/slideLayout" Target="../slideLayouts/slideLayout158.xml"/><Relationship Id="rId23" Type="http://schemas.openxmlformats.org/officeDocument/2006/relationships/slideLayout" Target="../slideLayouts/slideLayout157.xml"/><Relationship Id="rId26" Type="http://schemas.openxmlformats.org/officeDocument/2006/relationships/slideLayout" Target="../slideLayouts/slideLayout160.xml"/><Relationship Id="rId25" Type="http://schemas.openxmlformats.org/officeDocument/2006/relationships/slideLayout" Target="../slideLayouts/slideLayout159.xml"/><Relationship Id="rId28" Type="http://schemas.openxmlformats.org/officeDocument/2006/relationships/slideLayout" Target="../slideLayouts/slideLayout162.xml"/><Relationship Id="rId27" Type="http://schemas.openxmlformats.org/officeDocument/2006/relationships/slideLayout" Target="../slideLayouts/slideLayout161.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10" Type="http://schemas.openxmlformats.org/officeDocument/2006/relationships/slideLayout" Target="../slideLayouts/slideLayout144.xml"/><Relationship Id="rId13" Type="http://schemas.openxmlformats.org/officeDocument/2006/relationships/slideLayout" Target="../slideLayouts/slideLayout147.xml"/><Relationship Id="rId12" Type="http://schemas.openxmlformats.org/officeDocument/2006/relationships/slideLayout" Target="../slideLayouts/slideLayout146.xml"/><Relationship Id="rId15" Type="http://schemas.openxmlformats.org/officeDocument/2006/relationships/slideLayout" Target="../slideLayouts/slideLayout149.xml"/><Relationship Id="rId14" Type="http://schemas.openxmlformats.org/officeDocument/2006/relationships/slideLayout" Target="../slideLayouts/slideLayout148.xml"/><Relationship Id="rId17" Type="http://schemas.openxmlformats.org/officeDocument/2006/relationships/slideLayout" Target="../slideLayouts/slideLayout151.xml"/><Relationship Id="rId16" Type="http://schemas.openxmlformats.org/officeDocument/2006/relationships/slideLayout" Target="../slideLayouts/slideLayout150.xml"/><Relationship Id="rId19" Type="http://schemas.openxmlformats.org/officeDocument/2006/relationships/slideLayout" Target="../slideLayouts/slideLayout153.xml"/><Relationship Id="rId18" Type="http://schemas.openxmlformats.org/officeDocument/2006/relationships/slideLayout" Target="../slideLayouts/slideLayout15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20" Type="http://schemas.openxmlformats.org/officeDocument/2006/relationships/slideLayout" Target="../slideLayouts/slideLayout187.xml"/><Relationship Id="rId22" Type="http://schemas.openxmlformats.org/officeDocument/2006/relationships/slideLayout" Target="../slideLayouts/slideLayout189.xml"/><Relationship Id="rId21" Type="http://schemas.openxmlformats.org/officeDocument/2006/relationships/slideLayout" Target="../slideLayouts/slideLayout188.xml"/><Relationship Id="rId24" Type="http://schemas.openxmlformats.org/officeDocument/2006/relationships/slideLayout" Target="../slideLayouts/slideLayout191.xml"/><Relationship Id="rId23" Type="http://schemas.openxmlformats.org/officeDocument/2006/relationships/slideLayout" Target="../slideLayouts/slideLayout190.xml"/><Relationship Id="rId26" Type="http://schemas.openxmlformats.org/officeDocument/2006/relationships/slideLayout" Target="../slideLayouts/slideLayout193.xml"/><Relationship Id="rId25" Type="http://schemas.openxmlformats.org/officeDocument/2006/relationships/slideLayout" Target="../slideLayouts/slideLayout192.xml"/><Relationship Id="rId27" Type="http://schemas.openxmlformats.org/officeDocument/2006/relationships/theme" Target="../theme/theme13.xml"/><Relationship Id="rId11" Type="http://schemas.openxmlformats.org/officeDocument/2006/relationships/slideLayout" Target="../slideLayouts/slideLayout178.xml"/><Relationship Id="rId10" Type="http://schemas.openxmlformats.org/officeDocument/2006/relationships/slideLayout" Target="../slideLayouts/slideLayout177.xml"/><Relationship Id="rId13" Type="http://schemas.openxmlformats.org/officeDocument/2006/relationships/slideLayout" Target="../slideLayouts/slideLayout180.xml"/><Relationship Id="rId12" Type="http://schemas.openxmlformats.org/officeDocument/2006/relationships/slideLayout" Target="../slideLayouts/slideLayout179.xml"/><Relationship Id="rId15" Type="http://schemas.openxmlformats.org/officeDocument/2006/relationships/slideLayout" Target="../slideLayouts/slideLayout182.xml"/><Relationship Id="rId14" Type="http://schemas.openxmlformats.org/officeDocument/2006/relationships/slideLayout" Target="../slideLayouts/slideLayout181.xml"/><Relationship Id="rId17" Type="http://schemas.openxmlformats.org/officeDocument/2006/relationships/slideLayout" Target="../slideLayouts/slideLayout184.xml"/><Relationship Id="rId16" Type="http://schemas.openxmlformats.org/officeDocument/2006/relationships/slideLayout" Target="../slideLayouts/slideLayout183.xml"/><Relationship Id="rId19" Type="http://schemas.openxmlformats.org/officeDocument/2006/relationships/slideLayout" Target="../slideLayouts/slideLayout186.xml"/><Relationship Id="rId18" Type="http://schemas.openxmlformats.org/officeDocument/2006/relationships/slideLayout" Target="../slideLayouts/slideLayout18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33.xml"/><Relationship Id="rId42" Type="http://schemas.openxmlformats.org/officeDocument/2006/relationships/slideLayout" Target="../slideLayouts/slideLayout235.xml"/><Relationship Id="rId41" Type="http://schemas.openxmlformats.org/officeDocument/2006/relationships/slideLayout" Target="../slideLayouts/slideLayout234.xml"/><Relationship Id="rId44" Type="http://schemas.openxmlformats.org/officeDocument/2006/relationships/theme" Target="../theme/theme2.xml"/><Relationship Id="rId43" Type="http://schemas.openxmlformats.org/officeDocument/2006/relationships/slideLayout" Target="../slideLayouts/slideLayout236.xml"/><Relationship Id="rId1" Type="http://schemas.openxmlformats.org/officeDocument/2006/relationships/slideLayout" Target="../slideLayouts/slideLayout194.xml"/><Relationship Id="rId2" Type="http://schemas.openxmlformats.org/officeDocument/2006/relationships/slideLayout" Target="../slideLayouts/slideLayout195.xml"/><Relationship Id="rId3" Type="http://schemas.openxmlformats.org/officeDocument/2006/relationships/slideLayout" Target="../slideLayouts/slideLayout196.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7" Type="http://schemas.openxmlformats.org/officeDocument/2006/relationships/slideLayout" Target="../slideLayouts/slideLayout200.xml"/><Relationship Id="rId8" Type="http://schemas.openxmlformats.org/officeDocument/2006/relationships/slideLayout" Target="../slideLayouts/slideLayout201.xml"/><Relationship Id="rId31" Type="http://schemas.openxmlformats.org/officeDocument/2006/relationships/slideLayout" Target="../slideLayouts/slideLayout224.xml"/><Relationship Id="rId30" Type="http://schemas.openxmlformats.org/officeDocument/2006/relationships/slideLayout" Target="../slideLayouts/slideLayout223.xml"/><Relationship Id="rId33" Type="http://schemas.openxmlformats.org/officeDocument/2006/relationships/slideLayout" Target="../slideLayouts/slideLayout226.xml"/><Relationship Id="rId32" Type="http://schemas.openxmlformats.org/officeDocument/2006/relationships/slideLayout" Target="../slideLayouts/slideLayout225.xml"/><Relationship Id="rId35" Type="http://schemas.openxmlformats.org/officeDocument/2006/relationships/slideLayout" Target="../slideLayouts/slideLayout228.xml"/><Relationship Id="rId34" Type="http://schemas.openxmlformats.org/officeDocument/2006/relationships/slideLayout" Target="../slideLayouts/slideLayout227.xml"/><Relationship Id="rId37" Type="http://schemas.openxmlformats.org/officeDocument/2006/relationships/slideLayout" Target="../slideLayouts/slideLayout230.xml"/><Relationship Id="rId36" Type="http://schemas.openxmlformats.org/officeDocument/2006/relationships/slideLayout" Target="../slideLayouts/slideLayout229.xml"/><Relationship Id="rId39" Type="http://schemas.openxmlformats.org/officeDocument/2006/relationships/slideLayout" Target="../slideLayouts/slideLayout232.xml"/><Relationship Id="rId38" Type="http://schemas.openxmlformats.org/officeDocument/2006/relationships/slideLayout" Target="../slideLayouts/slideLayout231.xml"/><Relationship Id="rId20" Type="http://schemas.openxmlformats.org/officeDocument/2006/relationships/slideLayout" Target="../slideLayouts/slideLayout213.xml"/><Relationship Id="rId22" Type="http://schemas.openxmlformats.org/officeDocument/2006/relationships/slideLayout" Target="../slideLayouts/slideLayout215.xml"/><Relationship Id="rId21" Type="http://schemas.openxmlformats.org/officeDocument/2006/relationships/slideLayout" Target="../slideLayouts/slideLayout214.xml"/><Relationship Id="rId24" Type="http://schemas.openxmlformats.org/officeDocument/2006/relationships/slideLayout" Target="../slideLayouts/slideLayout217.xml"/><Relationship Id="rId23" Type="http://schemas.openxmlformats.org/officeDocument/2006/relationships/slideLayout" Target="../slideLayouts/slideLayout216.xml"/><Relationship Id="rId26" Type="http://schemas.openxmlformats.org/officeDocument/2006/relationships/slideLayout" Target="../slideLayouts/slideLayout219.xml"/><Relationship Id="rId25" Type="http://schemas.openxmlformats.org/officeDocument/2006/relationships/slideLayout" Target="../slideLayouts/slideLayout218.xml"/><Relationship Id="rId28" Type="http://schemas.openxmlformats.org/officeDocument/2006/relationships/slideLayout" Target="../slideLayouts/slideLayout221.xml"/><Relationship Id="rId27" Type="http://schemas.openxmlformats.org/officeDocument/2006/relationships/slideLayout" Target="../slideLayouts/slideLayout220.xml"/><Relationship Id="rId29" Type="http://schemas.openxmlformats.org/officeDocument/2006/relationships/slideLayout" Target="../slideLayouts/slideLayout222.xml"/><Relationship Id="rId11" Type="http://schemas.openxmlformats.org/officeDocument/2006/relationships/slideLayout" Target="../slideLayouts/slideLayout204.xml"/><Relationship Id="rId10" Type="http://schemas.openxmlformats.org/officeDocument/2006/relationships/slideLayout" Target="../slideLayouts/slideLayout203.xml"/><Relationship Id="rId13" Type="http://schemas.openxmlformats.org/officeDocument/2006/relationships/slideLayout" Target="../slideLayouts/slideLayout206.xml"/><Relationship Id="rId12" Type="http://schemas.openxmlformats.org/officeDocument/2006/relationships/slideLayout" Target="../slideLayouts/slideLayout205.xml"/><Relationship Id="rId15" Type="http://schemas.openxmlformats.org/officeDocument/2006/relationships/slideLayout" Target="../slideLayouts/slideLayout208.xml"/><Relationship Id="rId14" Type="http://schemas.openxmlformats.org/officeDocument/2006/relationships/slideLayout" Target="../slideLayouts/slideLayout207.xml"/><Relationship Id="rId17" Type="http://schemas.openxmlformats.org/officeDocument/2006/relationships/slideLayout" Target="../slideLayouts/slideLayout210.xml"/><Relationship Id="rId16" Type="http://schemas.openxmlformats.org/officeDocument/2006/relationships/slideLayout" Target="../slideLayouts/slideLayout209.xml"/><Relationship Id="rId19" Type="http://schemas.openxmlformats.org/officeDocument/2006/relationships/slideLayout" Target="../slideLayouts/slideLayout212.xml"/><Relationship Id="rId18" Type="http://schemas.openxmlformats.org/officeDocument/2006/relationships/slideLayout" Target="../slideLayouts/slideLayout211.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76.xml"/><Relationship Id="rId42" Type="http://schemas.openxmlformats.org/officeDocument/2006/relationships/slideLayout" Target="../slideLayouts/slideLayout278.xml"/><Relationship Id="rId41" Type="http://schemas.openxmlformats.org/officeDocument/2006/relationships/slideLayout" Target="../slideLayouts/slideLayout277.xml"/><Relationship Id="rId44" Type="http://schemas.openxmlformats.org/officeDocument/2006/relationships/slideLayout" Target="../slideLayouts/slideLayout280.xml"/><Relationship Id="rId43" Type="http://schemas.openxmlformats.org/officeDocument/2006/relationships/slideLayout" Target="../slideLayouts/slideLayout279.xml"/><Relationship Id="rId46" Type="http://schemas.openxmlformats.org/officeDocument/2006/relationships/slideLayout" Target="../slideLayouts/slideLayout282.xml"/><Relationship Id="rId45" Type="http://schemas.openxmlformats.org/officeDocument/2006/relationships/slideLayout" Target="../slideLayouts/slideLayout281.xml"/><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48" Type="http://schemas.openxmlformats.org/officeDocument/2006/relationships/slideLayout" Target="../slideLayouts/slideLayout284.xml"/><Relationship Id="rId47" Type="http://schemas.openxmlformats.org/officeDocument/2006/relationships/slideLayout" Target="../slideLayouts/slideLayout283.xml"/><Relationship Id="rId49" Type="http://schemas.openxmlformats.org/officeDocument/2006/relationships/slideLayout" Target="../slideLayouts/slideLayout285.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 Id="rId73" Type="http://schemas.openxmlformats.org/officeDocument/2006/relationships/slideLayout" Target="../slideLayouts/slideLayout309.xml"/><Relationship Id="rId72" Type="http://schemas.openxmlformats.org/officeDocument/2006/relationships/slideLayout" Target="../slideLayouts/slideLayout308.xml"/><Relationship Id="rId31" Type="http://schemas.openxmlformats.org/officeDocument/2006/relationships/slideLayout" Target="../slideLayouts/slideLayout267.xml"/><Relationship Id="rId75" Type="http://schemas.openxmlformats.org/officeDocument/2006/relationships/slideLayout" Target="../slideLayouts/slideLayout311.xml"/><Relationship Id="rId30" Type="http://schemas.openxmlformats.org/officeDocument/2006/relationships/slideLayout" Target="../slideLayouts/slideLayout266.xml"/><Relationship Id="rId74" Type="http://schemas.openxmlformats.org/officeDocument/2006/relationships/slideLayout" Target="../slideLayouts/slideLayout310.xml"/><Relationship Id="rId33" Type="http://schemas.openxmlformats.org/officeDocument/2006/relationships/slideLayout" Target="../slideLayouts/slideLayout269.xml"/><Relationship Id="rId77" Type="http://schemas.openxmlformats.org/officeDocument/2006/relationships/slideLayout" Target="../slideLayouts/slideLayout313.xml"/><Relationship Id="rId32" Type="http://schemas.openxmlformats.org/officeDocument/2006/relationships/slideLayout" Target="../slideLayouts/slideLayout268.xml"/><Relationship Id="rId76" Type="http://schemas.openxmlformats.org/officeDocument/2006/relationships/slideLayout" Target="../slideLayouts/slideLayout312.xml"/><Relationship Id="rId35" Type="http://schemas.openxmlformats.org/officeDocument/2006/relationships/slideLayout" Target="../slideLayouts/slideLayout271.xml"/><Relationship Id="rId79" Type="http://schemas.openxmlformats.org/officeDocument/2006/relationships/theme" Target="../theme/theme10.xml"/><Relationship Id="rId34" Type="http://schemas.openxmlformats.org/officeDocument/2006/relationships/slideLayout" Target="../slideLayouts/slideLayout270.xml"/><Relationship Id="rId78" Type="http://schemas.openxmlformats.org/officeDocument/2006/relationships/slideLayout" Target="../slideLayouts/slideLayout314.xml"/><Relationship Id="rId71" Type="http://schemas.openxmlformats.org/officeDocument/2006/relationships/slideLayout" Target="../slideLayouts/slideLayout307.xml"/><Relationship Id="rId70" Type="http://schemas.openxmlformats.org/officeDocument/2006/relationships/slideLayout" Target="../slideLayouts/slideLayout306.xml"/><Relationship Id="rId37" Type="http://schemas.openxmlformats.org/officeDocument/2006/relationships/slideLayout" Target="../slideLayouts/slideLayout273.xml"/><Relationship Id="rId36" Type="http://schemas.openxmlformats.org/officeDocument/2006/relationships/slideLayout" Target="../slideLayouts/slideLayout272.xml"/><Relationship Id="rId39" Type="http://schemas.openxmlformats.org/officeDocument/2006/relationships/slideLayout" Target="../slideLayouts/slideLayout275.xml"/><Relationship Id="rId38" Type="http://schemas.openxmlformats.org/officeDocument/2006/relationships/slideLayout" Target="../slideLayouts/slideLayout274.xml"/><Relationship Id="rId62" Type="http://schemas.openxmlformats.org/officeDocument/2006/relationships/slideLayout" Target="../slideLayouts/slideLayout298.xml"/><Relationship Id="rId61" Type="http://schemas.openxmlformats.org/officeDocument/2006/relationships/slideLayout" Target="../slideLayouts/slideLayout297.xml"/><Relationship Id="rId20" Type="http://schemas.openxmlformats.org/officeDocument/2006/relationships/slideLayout" Target="../slideLayouts/slideLayout256.xml"/><Relationship Id="rId64" Type="http://schemas.openxmlformats.org/officeDocument/2006/relationships/slideLayout" Target="../slideLayouts/slideLayout300.xml"/><Relationship Id="rId63" Type="http://schemas.openxmlformats.org/officeDocument/2006/relationships/slideLayout" Target="../slideLayouts/slideLayout299.xml"/><Relationship Id="rId22" Type="http://schemas.openxmlformats.org/officeDocument/2006/relationships/slideLayout" Target="../slideLayouts/slideLayout258.xml"/><Relationship Id="rId66" Type="http://schemas.openxmlformats.org/officeDocument/2006/relationships/slideLayout" Target="../slideLayouts/slideLayout302.xml"/><Relationship Id="rId21" Type="http://schemas.openxmlformats.org/officeDocument/2006/relationships/slideLayout" Target="../slideLayouts/slideLayout257.xml"/><Relationship Id="rId65" Type="http://schemas.openxmlformats.org/officeDocument/2006/relationships/slideLayout" Target="../slideLayouts/slideLayout301.xml"/><Relationship Id="rId24" Type="http://schemas.openxmlformats.org/officeDocument/2006/relationships/slideLayout" Target="../slideLayouts/slideLayout260.xml"/><Relationship Id="rId68" Type="http://schemas.openxmlformats.org/officeDocument/2006/relationships/slideLayout" Target="../slideLayouts/slideLayout304.xml"/><Relationship Id="rId23" Type="http://schemas.openxmlformats.org/officeDocument/2006/relationships/slideLayout" Target="../slideLayouts/slideLayout259.xml"/><Relationship Id="rId67" Type="http://schemas.openxmlformats.org/officeDocument/2006/relationships/slideLayout" Target="../slideLayouts/slideLayout303.xml"/><Relationship Id="rId60" Type="http://schemas.openxmlformats.org/officeDocument/2006/relationships/slideLayout" Target="../slideLayouts/slideLayout296.xml"/><Relationship Id="rId26" Type="http://schemas.openxmlformats.org/officeDocument/2006/relationships/slideLayout" Target="../slideLayouts/slideLayout262.xml"/><Relationship Id="rId25" Type="http://schemas.openxmlformats.org/officeDocument/2006/relationships/slideLayout" Target="../slideLayouts/slideLayout261.xml"/><Relationship Id="rId69" Type="http://schemas.openxmlformats.org/officeDocument/2006/relationships/slideLayout" Target="../slideLayouts/slideLayout305.xml"/><Relationship Id="rId28" Type="http://schemas.openxmlformats.org/officeDocument/2006/relationships/slideLayout" Target="../slideLayouts/slideLayout264.xml"/><Relationship Id="rId27" Type="http://schemas.openxmlformats.org/officeDocument/2006/relationships/slideLayout" Target="../slideLayouts/slideLayout263.xml"/><Relationship Id="rId29" Type="http://schemas.openxmlformats.org/officeDocument/2006/relationships/slideLayout" Target="../slideLayouts/slideLayout265.xml"/><Relationship Id="rId51" Type="http://schemas.openxmlformats.org/officeDocument/2006/relationships/slideLayout" Target="../slideLayouts/slideLayout287.xml"/><Relationship Id="rId50" Type="http://schemas.openxmlformats.org/officeDocument/2006/relationships/slideLayout" Target="../slideLayouts/slideLayout286.xml"/><Relationship Id="rId53" Type="http://schemas.openxmlformats.org/officeDocument/2006/relationships/slideLayout" Target="../slideLayouts/slideLayout289.xml"/><Relationship Id="rId52" Type="http://schemas.openxmlformats.org/officeDocument/2006/relationships/slideLayout" Target="../slideLayouts/slideLayout288.xml"/><Relationship Id="rId11" Type="http://schemas.openxmlformats.org/officeDocument/2006/relationships/slideLayout" Target="../slideLayouts/slideLayout247.xml"/><Relationship Id="rId55" Type="http://schemas.openxmlformats.org/officeDocument/2006/relationships/slideLayout" Target="../slideLayouts/slideLayout291.xml"/><Relationship Id="rId10" Type="http://schemas.openxmlformats.org/officeDocument/2006/relationships/slideLayout" Target="../slideLayouts/slideLayout246.xml"/><Relationship Id="rId54" Type="http://schemas.openxmlformats.org/officeDocument/2006/relationships/slideLayout" Target="../slideLayouts/slideLayout290.xml"/><Relationship Id="rId13" Type="http://schemas.openxmlformats.org/officeDocument/2006/relationships/slideLayout" Target="../slideLayouts/slideLayout249.xml"/><Relationship Id="rId57" Type="http://schemas.openxmlformats.org/officeDocument/2006/relationships/slideLayout" Target="../slideLayouts/slideLayout293.xml"/><Relationship Id="rId12" Type="http://schemas.openxmlformats.org/officeDocument/2006/relationships/slideLayout" Target="../slideLayouts/slideLayout248.xml"/><Relationship Id="rId56" Type="http://schemas.openxmlformats.org/officeDocument/2006/relationships/slideLayout" Target="../slideLayouts/slideLayout292.xml"/><Relationship Id="rId15" Type="http://schemas.openxmlformats.org/officeDocument/2006/relationships/slideLayout" Target="../slideLayouts/slideLayout251.xml"/><Relationship Id="rId59" Type="http://schemas.openxmlformats.org/officeDocument/2006/relationships/slideLayout" Target="../slideLayouts/slideLayout295.xml"/><Relationship Id="rId14" Type="http://schemas.openxmlformats.org/officeDocument/2006/relationships/slideLayout" Target="../slideLayouts/slideLayout250.xml"/><Relationship Id="rId58" Type="http://schemas.openxmlformats.org/officeDocument/2006/relationships/slideLayout" Target="../slideLayouts/slideLayout294.xml"/><Relationship Id="rId17" Type="http://schemas.openxmlformats.org/officeDocument/2006/relationships/slideLayout" Target="../slideLayouts/slideLayout253.xml"/><Relationship Id="rId16" Type="http://schemas.openxmlformats.org/officeDocument/2006/relationships/slideLayout" Target="../slideLayouts/slideLayout252.xml"/><Relationship Id="rId19" Type="http://schemas.openxmlformats.org/officeDocument/2006/relationships/slideLayout" Target="../slideLayouts/slideLayout255.xml"/><Relationship Id="rId18" Type="http://schemas.openxmlformats.org/officeDocument/2006/relationships/slideLayout" Target="../slideLayouts/slideLayout25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15.xml"/><Relationship Id="rId2" Type="http://schemas.openxmlformats.org/officeDocument/2006/relationships/slideLayout" Target="../slideLayouts/slideLayout316.xml"/><Relationship Id="rId3" Type="http://schemas.openxmlformats.org/officeDocument/2006/relationships/slideLayout" Target="../slideLayouts/slideLayout317.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5" Type="http://schemas.openxmlformats.org/officeDocument/2006/relationships/slideLayout" Target="../slideLayouts/slideLayout319.xml"/><Relationship Id="rId6" Type="http://schemas.openxmlformats.org/officeDocument/2006/relationships/slideLayout" Target="../slideLayouts/slideLayout320.xml"/><Relationship Id="rId7" Type="http://schemas.openxmlformats.org/officeDocument/2006/relationships/slideLayout" Target="../slideLayouts/slideLayout321.xml"/><Relationship Id="rId8" Type="http://schemas.openxmlformats.org/officeDocument/2006/relationships/slideLayout" Target="../slideLayouts/slideLayout322.xml"/><Relationship Id="rId11" Type="http://schemas.openxmlformats.org/officeDocument/2006/relationships/slideLayout" Target="../slideLayouts/slideLayout325.xml"/><Relationship Id="rId10" Type="http://schemas.openxmlformats.org/officeDocument/2006/relationships/slideLayout" Target="../slideLayouts/slideLayout324.xml"/><Relationship Id="rId13" Type="http://schemas.openxmlformats.org/officeDocument/2006/relationships/slideLayout" Target="../slideLayouts/slideLayout327.xml"/><Relationship Id="rId12" Type="http://schemas.openxmlformats.org/officeDocument/2006/relationships/slideLayout" Target="../slideLayouts/slideLayout326.xml"/><Relationship Id="rId15" Type="http://schemas.openxmlformats.org/officeDocument/2006/relationships/slideLayout" Target="../slideLayouts/slideLayout329.xml"/><Relationship Id="rId14" Type="http://schemas.openxmlformats.org/officeDocument/2006/relationships/slideLayout" Target="../slideLayouts/slideLayout328.xml"/><Relationship Id="rId16"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69.xml"/><Relationship Id="rId42" Type="http://schemas.openxmlformats.org/officeDocument/2006/relationships/slideLayout" Target="../slideLayouts/slideLayout371.xml"/><Relationship Id="rId41" Type="http://schemas.openxmlformats.org/officeDocument/2006/relationships/slideLayout" Target="../slideLayouts/slideLayout370.xml"/><Relationship Id="rId44" Type="http://schemas.openxmlformats.org/officeDocument/2006/relationships/slideLayout" Target="../slideLayouts/slideLayout373.xml"/><Relationship Id="rId43" Type="http://schemas.openxmlformats.org/officeDocument/2006/relationships/slideLayout" Target="../slideLayouts/slideLayout372.xml"/><Relationship Id="rId46" Type="http://schemas.openxmlformats.org/officeDocument/2006/relationships/theme" Target="../theme/theme8.xml"/><Relationship Id="rId45" Type="http://schemas.openxmlformats.org/officeDocument/2006/relationships/slideLayout" Target="../slideLayouts/slideLayout374.xml"/><Relationship Id="rId1" Type="http://schemas.openxmlformats.org/officeDocument/2006/relationships/slideLayout" Target="../slideLayouts/slideLayout330.xml"/><Relationship Id="rId2" Type="http://schemas.openxmlformats.org/officeDocument/2006/relationships/slideLayout" Target="../slideLayouts/slideLayout331.xml"/><Relationship Id="rId3" Type="http://schemas.openxmlformats.org/officeDocument/2006/relationships/slideLayout" Target="../slideLayouts/slideLayout332.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5" Type="http://schemas.openxmlformats.org/officeDocument/2006/relationships/slideLayout" Target="../slideLayouts/slideLayout334.xml"/><Relationship Id="rId6" Type="http://schemas.openxmlformats.org/officeDocument/2006/relationships/slideLayout" Target="../slideLayouts/slideLayout335.xml"/><Relationship Id="rId7" Type="http://schemas.openxmlformats.org/officeDocument/2006/relationships/slideLayout" Target="../slideLayouts/slideLayout336.xml"/><Relationship Id="rId8" Type="http://schemas.openxmlformats.org/officeDocument/2006/relationships/slideLayout" Target="../slideLayouts/slideLayout337.xml"/><Relationship Id="rId31" Type="http://schemas.openxmlformats.org/officeDocument/2006/relationships/slideLayout" Target="../slideLayouts/slideLayout360.xml"/><Relationship Id="rId30" Type="http://schemas.openxmlformats.org/officeDocument/2006/relationships/slideLayout" Target="../slideLayouts/slideLayout359.xml"/><Relationship Id="rId33" Type="http://schemas.openxmlformats.org/officeDocument/2006/relationships/slideLayout" Target="../slideLayouts/slideLayout362.xml"/><Relationship Id="rId32" Type="http://schemas.openxmlformats.org/officeDocument/2006/relationships/slideLayout" Target="../slideLayouts/slideLayout361.xml"/><Relationship Id="rId35" Type="http://schemas.openxmlformats.org/officeDocument/2006/relationships/slideLayout" Target="../slideLayouts/slideLayout364.xml"/><Relationship Id="rId34" Type="http://schemas.openxmlformats.org/officeDocument/2006/relationships/slideLayout" Target="../slideLayouts/slideLayout363.xml"/><Relationship Id="rId37" Type="http://schemas.openxmlformats.org/officeDocument/2006/relationships/slideLayout" Target="../slideLayouts/slideLayout366.xml"/><Relationship Id="rId36" Type="http://schemas.openxmlformats.org/officeDocument/2006/relationships/slideLayout" Target="../slideLayouts/slideLayout365.xml"/><Relationship Id="rId39" Type="http://schemas.openxmlformats.org/officeDocument/2006/relationships/slideLayout" Target="../slideLayouts/slideLayout368.xml"/><Relationship Id="rId38" Type="http://schemas.openxmlformats.org/officeDocument/2006/relationships/slideLayout" Target="../slideLayouts/slideLayout367.xml"/><Relationship Id="rId20" Type="http://schemas.openxmlformats.org/officeDocument/2006/relationships/slideLayout" Target="../slideLayouts/slideLayout349.xml"/><Relationship Id="rId22" Type="http://schemas.openxmlformats.org/officeDocument/2006/relationships/slideLayout" Target="../slideLayouts/slideLayout351.xml"/><Relationship Id="rId21" Type="http://schemas.openxmlformats.org/officeDocument/2006/relationships/slideLayout" Target="../slideLayouts/slideLayout350.xml"/><Relationship Id="rId24" Type="http://schemas.openxmlformats.org/officeDocument/2006/relationships/slideLayout" Target="../slideLayouts/slideLayout353.xml"/><Relationship Id="rId23" Type="http://schemas.openxmlformats.org/officeDocument/2006/relationships/slideLayout" Target="../slideLayouts/slideLayout352.xml"/><Relationship Id="rId26" Type="http://schemas.openxmlformats.org/officeDocument/2006/relationships/slideLayout" Target="../slideLayouts/slideLayout355.xml"/><Relationship Id="rId25" Type="http://schemas.openxmlformats.org/officeDocument/2006/relationships/slideLayout" Target="../slideLayouts/slideLayout354.xml"/><Relationship Id="rId28" Type="http://schemas.openxmlformats.org/officeDocument/2006/relationships/slideLayout" Target="../slideLayouts/slideLayout357.xml"/><Relationship Id="rId27" Type="http://schemas.openxmlformats.org/officeDocument/2006/relationships/slideLayout" Target="../slideLayouts/slideLayout356.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10" Type="http://schemas.openxmlformats.org/officeDocument/2006/relationships/slideLayout" Target="../slideLayouts/slideLayout339.xml"/><Relationship Id="rId13" Type="http://schemas.openxmlformats.org/officeDocument/2006/relationships/slideLayout" Target="../slideLayouts/slideLayout342.xml"/><Relationship Id="rId12" Type="http://schemas.openxmlformats.org/officeDocument/2006/relationships/slideLayout" Target="../slideLayouts/slideLayout341.xml"/><Relationship Id="rId15" Type="http://schemas.openxmlformats.org/officeDocument/2006/relationships/slideLayout" Target="../slideLayouts/slideLayout344.xml"/><Relationship Id="rId14" Type="http://schemas.openxmlformats.org/officeDocument/2006/relationships/slideLayout" Target="../slideLayouts/slideLayout343.xml"/><Relationship Id="rId17" Type="http://schemas.openxmlformats.org/officeDocument/2006/relationships/slideLayout" Target="../slideLayouts/slideLayout346.xml"/><Relationship Id="rId16" Type="http://schemas.openxmlformats.org/officeDocument/2006/relationships/slideLayout" Target="../slideLayouts/slideLayout345.xml"/><Relationship Id="rId19" Type="http://schemas.openxmlformats.org/officeDocument/2006/relationships/slideLayout" Target="../slideLayouts/slideLayout348.xml"/><Relationship Id="rId18"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75.xml"/><Relationship Id="rId2" Type="http://schemas.openxmlformats.org/officeDocument/2006/relationships/slideLayout" Target="../slideLayouts/slideLayout376.xml"/><Relationship Id="rId3" Type="http://schemas.openxmlformats.org/officeDocument/2006/relationships/slideLayout" Target="../slideLayouts/slideLayout377.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5" Type="http://schemas.openxmlformats.org/officeDocument/2006/relationships/slideLayout" Target="../slideLayouts/slideLayout379.xml"/><Relationship Id="rId6" Type="http://schemas.openxmlformats.org/officeDocument/2006/relationships/slideLayout" Target="../slideLayouts/slideLayout380.xml"/><Relationship Id="rId7" Type="http://schemas.openxmlformats.org/officeDocument/2006/relationships/slideLayout" Target="../slideLayouts/slideLayout381.xml"/><Relationship Id="rId8" Type="http://schemas.openxmlformats.org/officeDocument/2006/relationships/slideLayout" Target="../slideLayouts/slideLayout382.xml"/><Relationship Id="rId20" Type="http://schemas.openxmlformats.org/officeDocument/2006/relationships/slideLayout" Target="../slideLayouts/slideLayout394.xml"/><Relationship Id="rId22" Type="http://schemas.openxmlformats.org/officeDocument/2006/relationships/slideLayout" Target="../slideLayouts/slideLayout396.xml"/><Relationship Id="rId21" Type="http://schemas.openxmlformats.org/officeDocument/2006/relationships/slideLayout" Target="../slideLayouts/slideLayout395.xml"/><Relationship Id="rId24" Type="http://schemas.openxmlformats.org/officeDocument/2006/relationships/slideLayout" Target="../slideLayouts/slideLayout398.xml"/><Relationship Id="rId23" Type="http://schemas.openxmlformats.org/officeDocument/2006/relationships/slideLayout" Target="../slideLayouts/slideLayout397.xml"/><Relationship Id="rId26" Type="http://schemas.openxmlformats.org/officeDocument/2006/relationships/slideLayout" Target="../slideLayouts/slideLayout400.xml"/><Relationship Id="rId25" Type="http://schemas.openxmlformats.org/officeDocument/2006/relationships/slideLayout" Target="../slideLayouts/slideLayout399.xml"/><Relationship Id="rId28" Type="http://schemas.openxmlformats.org/officeDocument/2006/relationships/theme" Target="../theme/theme9.xml"/><Relationship Id="rId27" Type="http://schemas.openxmlformats.org/officeDocument/2006/relationships/slideLayout" Target="../slideLayouts/slideLayout401.xml"/><Relationship Id="rId11" Type="http://schemas.openxmlformats.org/officeDocument/2006/relationships/slideLayout" Target="../slideLayouts/slideLayout385.xml"/><Relationship Id="rId10" Type="http://schemas.openxmlformats.org/officeDocument/2006/relationships/slideLayout" Target="../slideLayouts/slideLayout384.xml"/><Relationship Id="rId13" Type="http://schemas.openxmlformats.org/officeDocument/2006/relationships/slideLayout" Target="../slideLayouts/slideLayout387.xml"/><Relationship Id="rId12" Type="http://schemas.openxmlformats.org/officeDocument/2006/relationships/slideLayout" Target="../slideLayouts/slideLayout386.xml"/><Relationship Id="rId15" Type="http://schemas.openxmlformats.org/officeDocument/2006/relationships/slideLayout" Target="../slideLayouts/slideLayout389.xml"/><Relationship Id="rId14" Type="http://schemas.openxmlformats.org/officeDocument/2006/relationships/slideLayout" Target="../slideLayouts/slideLayout388.xml"/><Relationship Id="rId17" Type="http://schemas.openxmlformats.org/officeDocument/2006/relationships/slideLayout" Target="../slideLayouts/slideLayout391.xml"/><Relationship Id="rId16" Type="http://schemas.openxmlformats.org/officeDocument/2006/relationships/slideLayout" Target="../slideLayouts/slideLayout390.xml"/><Relationship Id="rId19" Type="http://schemas.openxmlformats.org/officeDocument/2006/relationships/slideLayout" Target="../slideLayouts/slideLayout393.xml"/><Relationship Id="rId18" Type="http://schemas.openxmlformats.org/officeDocument/2006/relationships/slideLayout" Target="../slideLayouts/slideLayout39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778" name="Shape 4778"/>
        <p:cNvGrpSpPr/>
        <p:nvPr/>
      </p:nvGrpSpPr>
      <p:grpSpPr>
        <a:xfrm>
          <a:off x="0" y="0"/>
          <a:ext cx="0" cy="0"/>
          <a:chOff x="0" y="0"/>
          <a:chExt cx="0" cy="0"/>
        </a:xfrm>
      </p:grpSpPr>
      <p:sp>
        <p:nvSpPr>
          <p:cNvPr id="4779" name="Google Shape;4779;p411"/>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4780" name="Google Shape;4780;p41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23850" lvl="1" marL="914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indent="-323850" lvl="2" marL="1371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indent="-323850" lvl="3" marL="18288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indent="-323850" lvl="4" marL="22860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indent="-323850" lvl="5" marL="27432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indent="-323850" lvl="6" marL="3200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indent="-323850" lvl="7" marL="3657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indent="-323850" lvl="8" marL="411480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p:txBody>
      </p:sp>
      <p:sp>
        <p:nvSpPr>
          <p:cNvPr id="4781" name="Google Shape;4781;p411"/>
          <p:cNvSpPr txBox="1"/>
          <p:nvPr/>
        </p:nvSpPr>
        <p:spPr>
          <a:xfrm>
            <a:off x="9677749" y="269825"/>
            <a:ext cx="200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4782" name="Google Shape;4782;p411"/>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2" r:id="rId34"/>
    <p:sldLayoutId id="2147484083" r:id="rId35"/>
    <p:sldLayoutId id="2147484084" r:id="rId36"/>
    <p:sldLayoutId id="2147484085" r:id="rId37"/>
    <p:sldLayoutId id="2147484086" r:id="rId38"/>
    <p:sldLayoutId id="2147484087" r:id="rId39"/>
    <p:sldLayoutId id="2147484088" r:id="rId40"/>
    <p:sldLayoutId id="2147484089" r:id="rId41"/>
    <p:sldLayoutId id="2147484090" r:id="rId42"/>
    <p:sldLayoutId id="2147484091" r:id="rId43"/>
    <p:sldLayoutId id="2147484092" r:id="rId44"/>
    <p:sldLayoutId id="2147484093" r:id="rId45"/>
    <p:sldLayoutId id="2147484094" r:id="rId4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35" name="Shape 5535"/>
        <p:cNvGrpSpPr/>
        <p:nvPr/>
      </p:nvGrpSpPr>
      <p:grpSpPr>
        <a:xfrm>
          <a:off x="0" y="0"/>
          <a:ext cx="0" cy="0"/>
          <a:chOff x="0" y="0"/>
          <a:chExt cx="0" cy="0"/>
        </a:xfrm>
      </p:grpSpPr>
      <p:sp>
        <p:nvSpPr>
          <p:cNvPr id="5536" name="Google Shape;5536;p458"/>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5537" name="Google Shape;5537;p45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706" name="Shape 5706"/>
        <p:cNvGrpSpPr/>
        <p:nvPr/>
      </p:nvGrpSpPr>
      <p:grpSpPr>
        <a:xfrm>
          <a:off x="0" y="0"/>
          <a:ext cx="0" cy="0"/>
          <a:chOff x="0" y="0"/>
          <a:chExt cx="0" cy="0"/>
        </a:xfrm>
      </p:grpSpPr>
      <p:sp>
        <p:nvSpPr>
          <p:cNvPr id="5707" name="Google Shape;5707;p476"/>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5708" name="Google Shape;5708;p476"/>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2" name="Shape 382"/>
        <p:cNvGrpSpPr/>
        <p:nvPr/>
      </p:nvGrpSpPr>
      <p:grpSpPr>
        <a:xfrm>
          <a:off x="0" y="0"/>
          <a:ext cx="0" cy="0"/>
          <a:chOff x="0" y="0"/>
          <a:chExt cx="0" cy="0"/>
        </a:xfrm>
      </p:grpSpPr>
      <p:sp>
        <p:nvSpPr>
          <p:cNvPr id="383" name="Google Shape;383;p47"/>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384" name="Google Shape;384;p4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rtl="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rtl="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737" r:id="rId45"/>
    <p:sldLayoutId id="2147483738" r:id="rId46"/>
    <p:sldLayoutId id="2147483739" r:id="rId47"/>
    <p:sldLayoutId id="2147483740" r:id="rId48"/>
    <p:sldLayoutId id="2147483741" r:id="rId49"/>
    <p:sldLayoutId id="2147483742" r:id="rId50"/>
    <p:sldLayoutId id="2147483743" r:id="rId51"/>
    <p:sldLayoutId id="2147483744" r:id="rId52"/>
    <p:sldLayoutId id="2147483745" r:id="rId53"/>
    <p:sldLayoutId id="2147483746" r:id="rId54"/>
    <p:sldLayoutId id="2147483747" r:id="rId55"/>
    <p:sldLayoutId id="2147483748" r:id="rId56"/>
    <p:sldLayoutId id="2147483749" r:id="rId57"/>
    <p:sldLayoutId id="2147483750" r:id="rId58"/>
    <p:sldLayoutId id="2147483751" r:id="rId59"/>
    <p:sldLayoutId id="2147483752" r:id="rId60"/>
    <p:sldLayoutId id="2147483753" r:id="rId61"/>
    <p:sldLayoutId id="2147483754" r:id="rId62"/>
    <p:sldLayoutId id="2147483755" r:id="rId63"/>
    <p:sldLayoutId id="2147483756" r:id="rId64"/>
    <p:sldLayoutId id="2147483757" r:id="rId65"/>
    <p:sldLayoutId id="2147483758" r:id="rId66"/>
    <p:sldLayoutId id="2147483759" r:id="rId67"/>
    <p:sldLayoutId id="2147483760" r:id="rId68"/>
    <p:sldLayoutId id="2147483761" r:id="rId69"/>
    <p:sldLayoutId id="2147483762" r:id="rId70"/>
    <p:sldLayoutId id="2147483763" r:id="rId71"/>
    <p:sldLayoutId id="2147483764" r:id="rId72"/>
    <p:sldLayoutId id="2147483765" r:id="rId73"/>
    <p:sldLayoutId id="2147483766" r:id="rId74"/>
    <p:sldLayoutId id="2147483767" r:id="rId75"/>
    <p:sldLayoutId id="2147483768" r:id="rId76"/>
    <p:sldLayoutId id="2147483769" r:id="rId77"/>
    <p:sldLayoutId id="2147483770" r:id="rId78"/>
    <p:sldLayoutId id="2147483771" r:id="rId79"/>
    <p:sldLayoutId id="2147483772" r:id="rId80"/>
    <p:sldLayoutId id="2147483773" r:id="rId81"/>
    <p:sldLayoutId id="2147483774" r:id="rId82"/>
    <p:sldLayoutId id="2147483775" r:id="rId83"/>
    <p:sldLayoutId id="2147483776" r:id="rId84"/>
    <p:sldLayoutId id="2147483777" r:id="rId85"/>
    <p:sldLayoutId id="2147483778" r:id="rId86"/>
    <p:sldLayoutId id="2147483779" r:id="rId87"/>
    <p:sldLayoutId id="2147483780" r:id="rId88"/>
    <p:sldLayoutId id="2147483781" r:id="rId8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08" name="Shape 1808"/>
        <p:cNvGrpSpPr/>
        <p:nvPr/>
      </p:nvGrpSpPr>
      <p:grpSpPr>
        <a:xfrm>
          <a:off x="0" y="0"/>
          <a:ext cx="0" cy="0"/>
          <a:chOff x="0" y="0"/>
          <a:chExt cx="0" cy="0"/>
        </a:xfrm>
      </p:grpSpPr>
      <p:sp>
        <p:nvSpPr>
          <p:cNvPr id="1809" name="Google Shape;1809;p137"/>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1810" name="Google Shape;1810;p13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7" name="Shape 2077"/>
        <p:cNvGrpSpPr/>
        <p:nvPr/>
      </p:nvGrpSpPr>
      <p:grpSpPr>
        <a:xfrm>
          <a:off x="0" y="0"/>
          <a:ext cx="0" cy="0"/>
          <a:chOff x="0" y="0"/>
          <a:chExt cx="0" cy="0"/>
        </a:xfrm>
      </p:grpSpPr>
      <p:sp>
        <p:nvSpPr>
          <p:cNvPr id="2078" name="Google Shape;2078;p17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2079" name="Google Shape;2079;p17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2" name="Shape 2282"/>
        <p:cNvGrpSpPr/>
        <p:nvPr/>
      </p:nvGrpSpPr>
      <p:grpSpPr>
        <a:xfrm>
          <a:off x="0" y="0"/>
          <a:ext cx="0" cy="0"/>
          <a:chOff x="0" y="0"/>
          <a:chExt cx="0" cy="0"/>
        </a:xfrm>
      </p:grpSpPr>
      <p:sp>
        <p:nvSpPr>
          <p:cNvPr id="2283" name="Google Shape;2283;p19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284" name="Google Shape;2284;p19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2285" name="Google Shape;2285;p198"/>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solidFill>
                  <a:srgbClr val="CCCCCC"/>
                </a:solidFill>
                <a:latin typeface="Red Hat Text Medium"/>
                <a:ea typeface="Red Hat Text Medium"/>
                <a:cs typeface="Red Hat Text Medium"/>
                <a:sym typeface="Red Hat Text Medium"/>
              </a:rPr>
              <a:t>GENERAL DISTRIBUTION</a:t>
            </a:r>
            <a:endParaRPr sz="700">
              <a:solidFill>
                <a:srgbClr val="CCCCCC"/>
              </a:solidFill>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 id="2147483882" r:id="rId42"/>
    <p:sldLayoutId id="2147483883"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02" name="Shape 3002"/>
        <p:cNvGrpSpPr/>
        <p:nvPr/>
      </p:nvGrpSpPr>
      <p:grpSpPr>
        <a:xfrm>
          <a:off x="0" y="0"/>
          <a:ext cx="0" cy="0"/>
          <a:chOff x="0" y="0"/>
          <a:chExt cx="0" cy="0"/>
        </a:xfrm>
      </p:grpSpPr>
      <p:sp>
        <p:nvSpPr>
          <p:cNvPr id="3003" name="Google Shape;3003;p242"/>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3004" name="Google Shape;3004;p24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3005" name="Google Shape;3005;p242"/>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V02</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 id="2147483906" r:id="rId23"/>
    <p:sldLayoutId id="2147483907" r:id="rId24"/>
    <p:sldLayoutId id="2147483908" r:id="rId25"/>
    <p:sldLayoutId id="2147483909" r:id="rId26"/>
    <p:sldLayoutId id="2147483910" r:id="rId27"/>
    <p:sldLayoutId id="2147483911" r:id="rId28"/>
    <p:sldLayoutId id="2147483912" r:id="rId29"/>
    <p:sldLayoutId id="2147483913" r:id="rId30"/>
    <p:sldLayoutId id="2147483914" r:id="rId31"/>
    <p:sldLayoutId id="2147483915" r:id="rId32"/>
    <p:sldLayoutId id="2147483916" r:id="rId33"/>
    <p:sldLayoutId id="2147483917" r:id="rId34"/>
    <p:sldLayoutId id="2147483918" r:id="rId35"/>
    <p:sldLayoutId id="2147483919" r:id="rId36"/>
    <p:sldLayoutId id="2147483920" r:id="rId37"/>
    <p:sldLayoutId id="2147483921" r:id="rId38"/>
    <p:sldLayoutId id="2147483922" r:id="rId39"/>
    <p:sldLayoutId id="2147483923" r:id="rId40"/>
    <p:sldLayoutId id="2147483924" r:id="rId41"/>
    <p:sldLayoutId id="2147483925" r:id="rId42"/>
    <p:sldLayoutId id="2147483926" r:id="rId43"/>
    <p:sldLayoutId id="2147483927" r:id="rId44"/>
    <p:sldLayoutId id="2147483928" r:id="rId45"/>
    <p:sldLayoutId id="2147483929" r:id="rId46"/>
    <p:sldLayoutId id="2147483930" r:id="rId47"/>
    <p:sldLayoutId id="2147483931" r:id="rId48"/>
    <p:sldLayoutId id="2147483932" r:id="rId49"/>
    <p:sldLayoutId id="2147483933" r:id="rId50"/>
    <p:sldLayoutId id="2147483934" r:id="rId51"/>
    <p:sldLayoutId id="2147483935" r:id="rId52"/>
    <p:sldLayoutId id="2147483936" r:id="rId53"/>
    <p:sldLayoutId id="2147483937" r:id="rId54"/>
    <p:sldLayoutId id="2147483938" r:id="rId55"/>
    <p:sldLayoutId id="2147483939" r:id="rId56"/>
    <p:sldLayoutId id="2147483940" r:id="rId57"/>
    <p:sldLayoutId id="2147483941" r:id="rId58"/>
    <p:sldLayoutId id="2147483942" r:id="rId59"/>
    <p:sldLayoutId id="2147483943" r:id="rId60"/>
    <p:sldLayoutId id="2147483944" r:id="rId61"/>
    <p:sldLayoutId id="2147483945" r:id="rId62"/>
    <p:sldLayoutId id="2147483946" r:id="rId63"/>
    <p:sldLayoutId id="2147483947" r:id="rId64"/>
    <p:sldLayoutId id="2147483948" r:id="rId65"/>
    <p:sldLayoutId id="2147483949" r:id="rId66"/>
    <p:sldLayoutId id="2147483950" r:id="rId67"/>
    <p:sldLayoutId id="2147483951" r:id="rId68"/>
    <p:sldLayoutId id="2147483952" r:id="rId69"/>
    <p:sldLayoutId id="2147483953" r:id="rId70"/>
    <p:sldLayoutId id="2147483954" r:id="rId71"/>
    <p:sldLayoutId id="2147483955" r:id="rId72"/>
    <p:sldLayoutId id="2147483956" r:id="rId73"/>
    <p:sldLayoutId id="2147483957" r:id="rId74"/>
    <p:sldLayoutId id="2147483958" r:id="rId75"/>
    <p:sldLayoutId id="2147483959" r:id="rId76"/>
    <p:sldLayoutId id="2147483960" r:id="rId77"/>
    <p:sldLayoutId id="2147483961" r:id="rId7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987" name="Shape 3987"/>
        <p:cNvGrpSpPr/>
        <p:nvPr/>
      </p:nvGrpSpPr>
      <p:grpSpPr>
        <a:xfrm>
          <a:off x="0" y="0"/>
          <a:ext cx="0" cy="0"/>
          <a:chOff x="0" y="0"/>
          <a:chExt cx="0" cy="0"/>
        </a:xfrm>
      </p:grpSpPr>
      <p:sp>
        <p:nvSpPr>
          <p:cNvPr id="3988" name="Google Shape;3988;p32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3989" name="Google Shape;3989;p32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141" name="Shape 4141"/>
        <p:cNvGrpSpPr/>
        <p:nvPr/>
      </p:nvGrpSpPr>
      <p:grpSpPr>
        <a:xfrm>
          <a:off x="0" y="0"/>
          <a:ext cx="0" cy="0"/>
          <a:chOff x="0" y="0"/>
          <a:chExt cx="0" cy="0"/>
        </a:xfrm>
      </p:grpSpPr>
      <p:sp>
        <p:nvSpPr>
          <p:cNvPr id="4142" name="Google Shape;4142;p337"/>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4143" name="Google Shape;4143;p33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 id="2147484006" r:id="rId30"/>
    <p:sldLayoutId id="2147484007" r:id="rId31"/>
    <p:sldLayoutId id="2147484008" r:id="rId32"/>
    <p:sldLayoutId id="2147484009" r:id="rId33"/>
    <p:sldLayoutId id="2147484010" r:id="rId34"/>
    <p:sldLayoutId id="2147484011" r:id="rId35"/>
    <p:sldLayoutId id="2147484012" r:id="rId36"/>
    <p:sldLayoutId id="2147484013" r:id="rId37"/>
    <p:sldLayoutId id="2147484014" r:id="rId38"/>
    <p:sldLayoutId id="2147484015" r:id="rId39"/>
    <p:sldLayoutId id="2147484016" r:id="rId40"/>
    <p:sldLayoutId id="2147484017" r:id="rId41"/>
    <p:sldLayoutId id="2147484018" r:id="rId42"/>
    <p:sldLayoutId id="2147484019" r:id="rId43"/>
    <p:sldLayoutId id="2147484020" r:id="rId44"/>
    <p:sldLayoutId id="2147484021"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48" name="Shape 4548"/>
        <p:cNvGrpSpPr/>
        <p:nvPr/>
      </p:nvGrpSpPr>
      <p:grpSpPr>
        <a:xfrm>
          <a:off x="0" y="0"/>
          <a:ext cx="0" cy="0"/>
          <a:chOff x="0" y="0"/>
          <a:chExt cx="0" cy="0"/>
        </a:xfrm>
      </p:grpSpPr>
      <p:sp>
        <p:nvSpPr>
          <p:cNvPr id="4549" name="Google Shape;4549;p383"/>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4550" name="Google Shape;4550;p38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 id="2147484043" r:id="rId22"/>
    <p:sldLayoutId id="2147484044" r:id="rId23"/>
    <p:sldLayoutId id="2147484045" r:id="rId24"/>
    <p:sldLayoutId id="2147484046" r:id="rId25"/>
    <p:sldLayoutId id="2147484047" r:id="rId26"/>
    <p:sldLayoutId id="2147484048"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1.xml"/><Relationship Id="rId3" Type="http://schemas.openxmlformats.org/officeDocument/2006/relationships/image" Target="../media/image463.png"/><Relationship Id="rId4" Type="http://schemas.openxmlformats.org/officeDocument/2006/relationships/image" Target="../media/image475.png"/><Relationship Id="rId9" Type="http://schemas.openxmlformats.org/officeDocument/2006/relationships/image" Target="../media/image480.png"/><Relationship Id="rId5" Type="http://schemas.openxmlformats.org/officeDocument/2006/relationships/image" Target="../media/image470.png"/><Relationship Id="rId6" Type="http://schemas.openxmlformats.org/officeDocument/2006/relationships/image" Target="../media/image473.png"/><Relationship Id="rId7" Type="http://schemas.openxmlformats.org/officeDocument/2006/relationships/image" Target="../media/image472.png"/><Relationship Id="rId8" Type="http://schemas.openxmlformats.org/officeDocument/2006/relationships/image" Target="../media/image471.png"/><Relationship Id="rId11" Type="http://schemas.openxmlformats.org/officeDocument/2006/relationships/image" Target="../media/image481.png"/><Relationship Id="rId10" Type="http://schemas.openxmlformats.org/officeDocument/2006/relationships/image" Target="../media/image476.png"/><Relationship Id="rId12" Type="http://schemas.openxmlformats.org/officeDocument/2006/relationships/image" Target="../media/image4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5.xml"/><Relationship Id="rId3" Type="http://schemas.openxmlformats.org/officeDocument/2006/relationships/image" Target="../media/image474.png"/><Relationship Id="rId4" Type="http://schemas.openxmlformats.org/officeDocument/2006/relationships/image" Target="../media/image483.png"/><Relationship Id="rId5" Type="http://schemas.openxmlformats.org/officeDocument/2006/relationships/image" Target="../media/image4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26.xml"/><Relationship Id="rId3" Type="http://schemas.openxmlformats.org/officeDocument/2006/relationships/image" Target="../media/image486.png"/><Relationship Id="rId4" Type="http://schemas.openxmlformats.org/officeDocument/2006/relationships/image" Target="../media/image484.png"/><Relationship Id="rId5" Type="http://schemas.openxmlformats.org/officeDocument/2006/relationships/image" Target="../media/image482.png"/><Relationship Id="rId6" Type="http://schemas.openxmlformats.org/officeDocument/2006/relationships/image" Target="../media/image485.png"/><Relationship Id="rId7" Type="http://schemas.openxmlformats.org/officeDocument/2006/relationships/image" Target="../media/image487.png"/><Relationship Id="rId8" Type="http://schemas.openxmlformats.org/officeDocument/2006/relationships/image" Target="../media/image4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7.xml"/><Relationship Id="rId3" Type="http://schemas.openxmlformats.org/officeDocument/2006/relationships/image" Target="../media/image49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9.xml"/><Relationship Id="rId3" Type="http://schemas.openxmlformats.org/officeDocument/2006/relationships/image" Target="../media/image49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0.xml"/><Relationship Id="rId3" Type="http://schemas.openxmlformats.org/officeDocument/2006/relationships/image" Target="../media/image48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32.xml"/><Relationship Id="rId3" Type="http://schemas.openxmlformats.org/officeDocument/2006/relationships/image" Target="../media/image48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33.xml"/><Relationship Id="rId3" Type="http://schemas.openxmlformats.org/officeDocument/2006/relationships/image" Target="../media/image495.png"/><Relationship Id="rId4" Type="http://schemas.openxmlformats.org/officeDocument/2006/relationships/image" Target="../media/image573.png"/><Relationship Id="rId9" Type="http://schemas.openxmlformats.org/officeDocument/2006/relationships/image" Target="../media/image497.png"/><Relationship Id="rId5" Type="http://schemas.openxmlformats.org/officeDocument/2006/relationships/image" Target="../media/image493.png"/><Relationship Id="rId6" Type="http://schemas.openxmlformats.org/officeDocument/2006/relationships/image" Target="../media/image490.png"/><Relationship Id="rId7" Type="http://schemas.openxmlformats.org/officeDocument/2006/relationships/image" Target="../media/image489.png"/><Relationship Id="rId8" Type="http://schemas.openxmlformats.org/officeDocument/2006/relationships/image" Target="../media/image4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34.xml"/><Relationship Id="rId3" Type="http://schemas.openxmlformats.org/officeDocument/2006/relationships/image" Target="../media/image501.png"/><Relationship Id="rId4" Type="http://schemas.openxmlformats.org/officeDocument/2006/relationships/image" Target="../media/image515.png"/><Relationship Id="rId5" Type="http://schemas.openxmlformats.org/officeDocument/2006/relationships/image" Target="../media/image4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36.xml"/><Relationship Id="rId3" Type="http://schemas.openxmlformats.org/officeDocument/2006/relationships/image" Target="../media/image50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38.xml"/><Relationship Id="rId3" Type="http://schemas.openxmlformats.org/officeDocument/2006/relationships/image" Target="../media/image499.png"/><Relationship Id="rId4" Type="http://schemas.openxmlformats.org/officeDocument/2006/relationships/image" Target="../media/image502.png"/><Relationship Id="rId9" Type="http://schemas.openxmlformats.org/officeDocument/2006/relationships/image" Target="../media/image505.png"/><Relationship Id="rId5" Type="http://schemas.openxmlformats.org/officeDocument/2006/relationships/image" Target="../media/image504.png"/><Relationship Id="rId6" Type="http://schemas.openxmlformats.org/officeDocument/2006/relationships/image" Target="../media/image514.png"/><Relationship Id="rId7" Type="http://schemas.openxmlformats.org/officeDocument/2006/relationships/image" Target="../media/image506.png"/><Relationship Id="rId8" Type="http://schemas.openxmlformats.org/officeDocument/2006/relationships/image" Target="../media/image503.png"/><Relationship Id="rId11" Type="http://schemas.openxmlformats.org/officeDocument/2006/relationships/image" Target="../media/image511.png"/><Relationship Id="rId10" Type="http://schemas.openxmlformats.org/officeDocument/2006/relationships/image" Target="../media/image512.png"/><Relationship Id="rId13" Type="http://schemas.openxmlformats.org/officeDocument/2006/relationships/image" Target="../media/image509.png"/><Relationship Id="rId12" Type="http://schemas.openxmlformats.org/officeDocument/2006/relationships/image" Target="../media/image508.png"/><Relationship Id="rId14" Type="http://schemas.openxmlformats.org/officeDocument/2006/relationships/image" Target="../media/image5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9.xml"/><Relationship Id="rId3" Type="http://schemas.openxmlformats.org/officeDocument/2006/relationships/image" Target="../media/image507.png"/><Relationship Id="rId4" Type="http://schemas.openxmlformats.org/officeDocument/2006/relationships/image" Target="../media/image513.png"/><Relationship Id="rId5" Type="http://schemas.openxmlformats.org/officeDocument/2006/relationships/image" Target="../media/image5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0.xml"/><Relationship Id="rId3" Type="http://schemas.openxmlformats.org/officeDocument/2006/relationships/image" Target="../media/image522.png"/><Relationship Id="rId4" Type="http://schemas.openxmlformats.org/officeDocument/2006/relationships/image" Target="../media/image524.png"/><Relationship Id="rId9" Type="http://schemas.openxmlformats.org/officeDocument/2006/relationships/image" Target="../media/image517.png"/><Relationship Id="rId5" Type="http://schemas.openxmlformats.org/officeDocument/2006/relationships/image" Target="../media/image516.png"/><Relationship Id="rId6" Type="http://schemas.openxmlformats.org/officeDocument/2006/relationships/image" Target="../media/image518.png"/><Relationship Id="rId7" Type="http://schemas.openxmlformats.org/officeDocument/2006/relationships/image" Target="../media/image529.png"/><Relationship Id="rId8" Type="http://schemas.openxmlformats.org/officeDocument/2006/relationships/image" Target="../media/image520.png"/><Relationship Id="rId11" Type="http://schemas.openxmlformats.org/officeDocument/2006/relationships/image" Target="../media/image521.png"/><Relationship Id="rId10" Type="http://schemas.openxmlformats.org/officeDocument/2006/relationships/image" Target="../media/image519.png"/><Relationship Id="rId12" Type="http://schemas.openxmlformats.org/officeDocument/2006/relationships/image" Target="../media/image5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1.xml"/><Relationship Id="rId3" Type="http://schemas.openxmlformats.org/officeDocument/2006/relationships/image" Target="../media/image528.png"/><Relationship Id="rId4" Type="http://schemas.openxmlformats.org/officeDocument/2006/relationships/image" Target="../media/image5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42.xml"/><Relationship Id="rId3" Type="http://schemas.openxmlformats.org/officeDocument/2006/relationships/image" Target="../media/image526.png"/><Relationship Id="rId4" Type="http://schemas.openxmlformats.org/officeDocument/2006/relationships/image" Target="../media/image582.png"/><Relationship Id="rId9" Type="http://schemas.openxmlformats.org/officeDocument/2006/relationships/image" Target="../media/image534.png"/><Relationship Id="rId5" Type="http://schemas.openxmlformats.org/officeDocument/2006/relationships/image" Target="../media/image527.png"/><Relationship Id="rId6" Type="http://schemas.openxmlformats.org/officeDocument/2006/relationships/image" Target="../media/image530.png"/><Relationship Id="rId7" Type="http://schemas.openxmlformats.org/officeDocument/2006/relationships/image" Target="../media/image532.png"/><Relationship Id="rId8" Type="http://schemas.openxmlformats.org/officeDocument/2006/relationships/image" Target="../media/image5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1.xml"/><Relationship Id="rId2" Type="http://schemas.openxmlformats.org/officeDocument/2006/relationships/notesSlide" Target="../notesSlides/notesSlide43.xml"/><Relationship Id="rId3" Type="http://schemas.openxmlformats.org/officeDocument/2006/relationships/image" Target="../media/image533.png"/><Relationship Id="rId4" Type="http://schemas.openxmlformats.org/officeDocument/2006/relationships/image" Target="../media/image541.png"/><Relationship Id="rId5" Type="http://schemas.openxmlformats.org/officeDocument/2006/relationships/image" Target="../media/image5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1.xml"/><Relationship Id="rId2" Type="http://schemas.openxmlformats.org/officeDocument/2006/relationships/notesSlide" Target="../notesSlides/notesSlide45.xml"/><Relationship Id="rId3" Type="http://schemas.openxmlformats.org/officeDocument/2006/relationships/image" Target="../media/image5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46.xml"/><Relationship Id="rId3" Type="http://schemas.openxmlformats.org/officeDocument/2006/relationships/image" Target="../media/image545.jpg"/><Relationship Id="rId4" Type="http://schemas.openxmlformats.org/officeDocument/2006/relationships/image" Target="../media/image5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7.xml"/><Relationship Id="rId2" Type="http://schemas.openxmlformats.org/officeDocument/2006/relationships/notesSlide" Target="../notesSlides/notesSlide47.xml"/><Relationship Id="rId3" Type="http://schemas.openxmlformats.org/officeDocument/2006/relationships/image" Target="../media/image544.png"/><Relationship Id="rId4" Type="http://schemas.openxmlformats.org/officeDocument/2006/relationships/image" Target="../media/image535.png"/><Relationship Id="rId5" Type="http://schemas.openxmlformats.org/officeDocument/2006/relationships/image" Target="../media/image551.png"/><Relationship Id="rId6" Type="http://schemas.openxmlformats.org/officeDocument/2006/relationships/image" Target="../media/image540.png"/><Relationship Id="rId7" Type="http://schemas.openxmlformats.org/officeDocument/2006/relationships/image" Target="../media/image539.png"/><Relationship Id="rId8" Type="http://schemas.openxmlformats.org/officeDocument/2006/relationships/image" Target="../media/image5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9.xml"/><Relationship Id="rId2" Type="http://schemas.openxmlformats.org/officeDocument/2006/relationships/notesSlide" Target="../notesSlides/notesSlide48.xml"/><Relationship Id="rId3" Type="http://schemas.openxmlformats.org/officeDocument/2006/relationships/hyperlink" Target="https://docs.google.com/presentation/d/1afNJ2zJ8agr7zTyDY3ud8-ZRKUmxUR94X0TF_XXNT64/edit?usp=sharing" TargetMode="External"/><Relationship Id="rId4" Type="http://schemas.openxmlformats.org/officeDocument/2006/relationships/image" Target="../media/image542.png"/><Relationship Id="rId9" Type="http://schemas.openxmlformats.org/officeDocument/2006/relationships/image" Target="../media/image547.png"/><Relationship Id="rId5" Type="http://schemas.openxmlformats.org/officeDocument/2006/relationships/image" Target="../media/image538.png"/><Relationship Id="rId6" Type="http://schemas.openxmlformats.org/officeDocument/2006/relationships/image" Target="../media/image548.png"/><Relationship Id="rId7" Type="http://schemas.openxmlformats.org/officeDocument/2006/relationships/image" Target="../media/image546.png"/><Relationship Id="rId8" Type="http://schemas.openxmlformats.org/officeDocument/2006/relationships/image" Target="../media/image549.png"/><Relationship Id="rId11" Type="http://schemas.openxmlformats.org/officeDocument/2006/relationships/image" Target="../media/image553.png"/><Relationship Id="rId10" Type="http://schemas.openxmlformats.org/officeDocument/2006/relationships/image" Target="../media/image552.png"/><Relationship Id="rId13" Type="http://schemas.openxmlformats.org/officeDocument/2006/relationships/image" Target="../media/image556.png"/><Relationship Id="rId12" Type="http://schemas.openxmlformats.org/officeDocument/2006/relationships/image" Target="../media/image554.png"/><Relationship Id="rId15" Type="http://schemas.openxmlformats.org/officeDocument/2006/relationships/image" Target="../media/image575.png"/><Relationship Id="rId14" Type="http://schemas.openxmlformats.org/officeDocument/2006/relationships/image" Target="../media/image5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49.xml"/><Relationship Id="rId3" Type="http://schemas.openxmlformats.org/officeDocument/2006/relationships/image" Target="../media/image560.png"/><Relationship Id="rId4" Type="http://schemas.openxmlformats.org/officeDocument/2006/relationships/hyperlink" Target="https://openshift.com/learn/topics/serverless" TargetMode="External"/><Relationship Id="rId5" Type="http://schemas.openxmlformats.org/officeDocument/2006/relationships/hyperlink" Target="https://redhat-developer-demos.github.io/knative-tutorial" TargetMode="External"/><Relationship Id="rId6" Type="http://schemas.openxmlformats.org/officeDocument/2006/relationships/image" Target="../media/image561.png"/><Relationship Id="rId7" Type="http://schemas.openxmlformats.org/officeDocument/2006/relationships/image" Target="../media/image5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46.xml"/><Relationship Id="rId2" Type="http://schemas.openxmlformats.org/officeDocument/2006/relationships/notesSlide" Target="../notesSlides/notesSlide50.xml"/><Relationship Id="rId3" Type="http://schemas.openxmlformats.org/officeDocument/2006/relationships/hyperlink" Target="https://developers.redhat.com/developer-sandbox" TargetMode="External"/><Relationship Id="rId4" Type="http://schemas.openxmlformats.org/officeDocument/2006/relationships/image" Target="../media/image559.png"/><Relationship Id="rId5" Type="http://schemas.openxmlformats.org/officeDocument/2006/relationships/image" Target="../media/image558.png"/><Relationship Id="rId6" Type="http://schemas.openxmlformats.org/officeDocument/2006/relationships/image" Target="../media/image6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0.xml"/><Relationship Id="rId2" Type="http://schemas.openxmlformats.org/officeDocument/2006/relationships/notesSlide" Target="../notesSlides/notesSlide51.xml"/><Relationship Id="rId3" Type="http://schemas.openxmlformats.org/officeDocument/2006/relationships/image" Target="../media/image60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52.xml"/><Relationship Id="rId3" Type="http://schemas.openxmlformats.org/officeDocument/2006/relationships/image" Target="../media/image563.png"/><Relationship Id="rId4" Type="http://schemas.openxmlformats.org/officeDocument/2006/relationships/image" Target="../media/image570.png"/><Relationship Id="rId9" Type="http://schemas.openxmlformats.org/officeDocument/2006/relationships/image" Target="../media/image569.png"/><Relationship Id="rId5" Type="http://schemas.openxmlformats.org/officeDocument/2006/relationships/image" Target="../media/image564.png"/><Relationship Id="rId6" Type="http://schemas.openxmlformats.org/officeDocument/2006/relationships/image" Target="../media/image571.png"/><Relationship Id="rId7" Type="http://schemas.openxmlformats.org/officeDocument/2006/relationships/image" Target="../media/image566.png"/><Relationship Id="rId8" Type="http://schemas.openxmlformats.org/officeDocument/2006/relationships/image" Target="../media/image57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4.xml"/><Relationship Id="rId3" Type="http://schemas.openxmlformats.org/officeDocument/2006/relationships/image" Target="../media/image565.png"/><Relationship Id="rId4" Type="http://schemas.openxmlformats.org/officeDocument/2006/relationships/image" Target="../media/image567.png"/><Relationship Id="rId9" Type="http://schemas.openxmlformats.org/officeDocument/2006/relationships/image" Target="../media/image589.png"/><Relationship Id="rId5" Type="http://schemas.openxmlformats.org/officeDocument/2006/relationships/image" Target="../media/image572.png"/><Relationship Id="rId6" Type="http://schemas.openxmlformats.org/officeDocument/2006/relationships/image" Target="../media/image568.png"/><Relationship Id="rId7" Type="http://schemas.openxmlformats.org/officeDocument/2006/relationships/image" Target="../media/image583.png"/><Relationship Id="rId8" Type="http://schemas.openxmlformats.org/officeDocument/2006/relationships/image" Target="../media/image585.png"/><Relationship Id="rId31" Type="http://schemas.openxmlformats.org/officeDocument/2006/relationships/image" Target="../media/image595.png"/><Relationship Id="rId30" Type="http://schemas.openxmlformats.org/officeDocument/2006/relationships/image" Target="../media/image603.png"/><Relationship Id="rId20" Type="http://schemas.openxmlformats.org/officeDocument/2006/relationships/image" Target="../media/image588.png"/><Relationship Id="rId22" Type="http://schemas.openxmlformats.org/officeDocument/2006/relationships/image" Target="../media/image591.png"/><Relationship Id="rId21" Type="http://schemas.openxmlformats.org/officeDocument/2006/relationships/image" Target="../media/image586.png"/><Relationship Id="rId24" Type="http://schemas.openxmlformats.org/officeDocument/2006/relationships/image" Target="../media/image593.png"/><Relationship Id="rId23" Type="http://schemas.openxmlformats.org/officeDocument/2006/relationships/image" Target="../media/image592.png"/><Relationship Id="rId26" Type="http://schemas.openxmlformats.org/officeDocument/2006/relationships/image" Target="../media/image601.png"/><Relationship Id="rId25" Type="http://schemas.openxmlformats.org/officeDocument/2006/relationships/image" Target="../media/image594.png"/><Relationship Id="rId28" Type="http://schemas.openxmlformats.org/officeDocument/2006/relationships/image" Target="../media/image598.png"/><Relationship Id="rId27" Type="http://schemas.openxmlformats.org/officeDocument/2006/relationships/image" Target="../media/image599.png"/><Relationship Id="rId29" Type="http://schemas.openxmlformats.org/officeDocument/2006/relationships/image" Target="../media/image596.png"/><Relationship Id="rId11" Type="http://schemas.openxmlformats.org/officeDocument/2006/relationships/image" Target="../media/image584.png"/><Relationship Id="rId10" Type="http://schemas.openxmlformats.org/officeDocument/2006/relationships/image" Target="../media/image581.png"/><Relationship Id="rId13" Type="http://schemas.openxmlformats.org/officeDocument/2006/relationships/image" Target="../media/image597.png"/><Relationship Id="rId12" Type="http://schemas.openxmlformats.org/officeDocument/2006/relationships/image" Target="../media/image579.png"/><Relationship Id="rId15" Type="http://schemas.openxmlformats.org/officeDocument/2006/relationships/image" Target="../media/image587.png"/><Relationship Id="rId14" Type="http://schemas.openxmlformats.org/officeDocument/2006/relationships/image" Target="../media/image580.png"/><Relationship Id="rId17" Type="http://schemas.openxmlformats.org/officeDocument/2006/relationships/image" Target="../media/image578.png"/><Relationship Id="rId16" Type="http://schemas.openxmlformats.org/officeDocument/2006/relationships/image" Target="../media/image590.png"/><Relationship Id="rId19" Type="http://schemas.openxmlformats.org/officeDocument/2006/relationships/image" Target="../media/image577.png"/><Relationship Id="rId18" Type="http://schemas.openxmlformats.org/officeDocument/2006/relationships/image" Target="../media/image5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56.xml"/><Relationship Id="rId3" Type="http://schemas.openxmlformats.org/officeDocument/2006/relationships/image" Target="../media/image6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57.xml"/><Relationship Id="rId3" Type="http://schemas.openxmlformats.org/officeDocument/2006/relationships/image" Target="../media/image6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59.png"/><Relationship Id="rId4" Type="http://schemas.openxmlformats.org/officeDocument/2006/relationships/image" Target="../media/image4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7.xml"/><Relationship Id="rId3" Type="http://schemas.openxmlformats.org/officeDocument/2006/relationships/hyperlink" Target="https://www.redhat.com/en/topics/open-source/what-is-open-source" TargetMode="External"/><Relationship Id="rId4" Type="http://schemas.openxmlformats.org/officeDocument/2006/relationships/image" Target="../media/image449.png"/><Relationship Id="rId5" Type="http://schemas.openxmlformats.org/officeDocument/2006/relationships/image" Target="../media/image452.jpg"/><Relationship Id="rId6" Type="http://schemas.openxmlformats.org/officeDocument/2006/relationships/hyperlink" Target="http://blog.kubernetes.io/2015/04/borg-predecessor-to-kubernetes.html" TargetMode="External"/><Relationship Id="rId7" Type="http://schemas.openxmlformats.org/officeDocument/2006/relationships/image" Target="../media/image4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8.xml"/><Relationship Id="rId3" Type="http://schemas.openxmlformats.org/officeDocument/2006/relationships/hyperlink" Target="https://www.redhat.com/en/topics/open-source/what-is-open-source" TargetMode="External"/><Relationship Id="rId4" Type="http://schemas.openxmlformats.org/officeDocument/2006/relationships/image" Target="../media/image449.png"/><Relationship Id="rId9" Type="http://schemas.openxmlformats.org/officeDocument/2006/relationships/image" Target="../media/image465.png"/><Relationship Id="rId5" Type="http://schemas.openxmlformats.org/officeDocument/2006/relationships/image" Target="../media/image452.jpg"/><Relationship Id="rId6" Type="http://schemas.openxmlformats.org/officeDocument/2006/relationships/hyperlink" Target="http://blog.kubernetes.io/2015/04/borg-predecessor-to-kubernetes.html" TargetMode="External"/><Relationship Id="rId7" Type="http://schemas.openxmlformats.org/officeDocument/2006/relationships/image" Target="../media/image451.png"/><Relationship Id="rId8" Type="http://schemas.openxmlformats.org/officeDocument/2006/relationships/image" Target="../media/image4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xml"/><Relationship Id="rId3" Type="http://schemas.openxmlformats.org/officeDocument/2006/relationships/image" Target="../media/image458.png"/><Relationship Id="rId4" Type="http://schemas.openxmlformats.org/officeDocument/2006/relationships/image" Target="../media/image455.png"/><Relationship Id="rId9" Type="http://schemas.openxmlformats.org/officeDocument/2006/relationships/image" Target="../media/image468.png"/><Relationship Id="rId5" Type="http://schemas.openxmlformats.org/officeDocument/2006/relationships/image" Target="../media/image457.png"/><Relationship Id="rId6" Type="http://schemas.openxmlformats.org/officeDocument/2006/relationships/image" Target="../media/image456.png"/><Relationship Id="rId7" Type="http://schemas.openxmlformats.org/officeDocument/2006/relationships/image" Target="../media/image461.png"/><Relationship Id="rId8" Type="http://schemas.openxmlformats.org/officeDocument/2006/relationships/image" Target="../media/image460.png"/><Relationship Id="rId11" Type="http://schemas.openxmlformats.org/officeDocument/2006/relationships/image" Target="../media/image466.png"/><Relationship Id="rId10" Type="http://schemas.openxmlformats.org/officeDocument/2006/relationships/image" Target="../media/image462.png"/><Relationship Id="rId13" Type="http://schemas.openxmlformats.org/officeDocument/2006/relationships/image" Target="../media/image464.png"/><Relationship Id="rId12" Type="http://schemas.openxmlformats.org/officeDocument/2006/relationships/image" Target="../media/image469.png"/><Relationship Id="rId14" Type="http://schemas.openxmlformats.org/officeDocument/2006/relationships/image" Target="../media/image4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3" name="Shape 5843"/>
        <p:cNvGrpSpPr/>
        <p:nvPr/>
      </p:nvGrpSpPr>
      <p:grpSpPr>
        <a:xfrm>
          <a:off x="0" y="0"/>
          <a:ext cx="0" cy="0"/>
          <a:chOff x="0" y="0"/>
          <a:chExt cx="0" cy="0"/>
        </a:xfrm>
      </p:grpSpPr>
      <p:sp>
        <p:nvSpPr>
          <p:cNvPr id="5844" name="Google Shape;5844;p49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Application Modernization Series</a:t>
            </a:r>
            <a:endParaRPr b="1"/>
          </a:p>
        </p:txBody>
      </p:sp>
      <p:sp>
        <p:nvSpPr>
          <p:cNvPr id="5845" name="Google Shape;5845;p49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Nuttee Jirattivongvibul</a:t>
            </a:r>
            <a:endParaRPr/>
          </a:p>
          <a:p>
            <a:pPr indent="0" lvl="0" marL="0" rtl="0" algn="l">
              <a:spcBef>
                <a:spcPts val="0"/>
              </a:spcBef>
              <a:spcAft>
                <a:spcPts val="0"/>
              </a:spcAft>
              <a:buNone/>
            </a:pPr>
            <a:r>
              <a:rPr lang="en"/>
              <a:t>Specialist Solution Architect</a:t>
            </a:r>
            <a:endParaRPr/>
          </a:p>
          <a:p>
            <a:pPr indent="0" lvl="0" marL="0" rtl="0" algn="l">
              <a:spcBef>
                <a:spcPts val="0"/>
              </a:spcBef>
              <a:spcAft>
                <a:spcPts val="0"/>
              </a:spcAft>
              <a:buNone/>
            </a:pPr>
            <a:r>
              <a:rPr lang="en"/>
              <a:t>Red Hat, Thailand</a:t>
            </a:r>
            <a:endParaRPr/>
          </a:p>
        </p:txBody>
      </p:sp>
      <p:sp>
        <p:nvSpPr>
          <p:cNvPr id="5846" name="Google Shape;5846;p491"/>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Introduction to Container Orchestration Platform</a:t>
            </a:r>
            <a:endParaRPr>
              <a:solidFill>
                <a:schemeClr val="accent3"/>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6" name="Shape 5986"/>
        <p:cNvGrpSpPr/>
        <p:nvPr/>
      </p:nvGrpSpPr>
      <p:grpSpPr>
        <a:xfrm>
          <a:off x="0" y="0"/>
          <a:ext cx="0" cy="0"/>
          <a:chOff x="0" y="0"/>
          <a:chExt cx="0" cy="0"/>
        </a:xfrm>
      </p:grpSpPr>
      <p:sp>
        <p:nvSpPr>
          <p:cNvPr id="5987" name="Google Shape;5987;p500"/>
          <p:cNvSpPr/>
          <p:nvPr/>
        </p:nvSpPr>
        <p:spPr>
          <a:xfrm>
            <a:off x="6266900" y="3033967"/>
            <a:ext cx="4333200" cy="2948400"/>
          </a:xfrm>
          <a:prstGeom prst="rect">
            <a:avLst/>
          </a:prstGeom>
          <a:noFill/>
          <a:ln cap="flat" cmpd="sng" w="28575">
            <a:solidFill>
              <a:srgbClr val="FF0000"/>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8" name="Google Shape;5988;p500"/>
          <p:cNvSpPr/>
          <p:nvPr/>
        </p:nvSpPr>
        <p:spPr>
          <a:xfrm>
            <a:off x="2729333" y="4148733"/>
            <a:ext cx="1920000" cy="850800"/>
          </a:xfrm>
          <a:prstGeom prst="rect">
            <a:avLst/>
          </a:prstGeom>
          <a:noFill/>
          <a:ln cap="flat" cmpd="sng" w="28575">
            <a:solidFill>
              <a:srgbClr val="FF0000"/>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989" name="Google Shape;5989;p500"/>
          <p:cNvGrpSpPr/>
          <p:nvPr/>
        </p:nvGrpSpPr>
        <p:grpSpPr>
          <a:xfrm>
            <a:off x="6817531" y="3165891"/>
            <a:ext cx="1682358" cy="1243202"/>
            <a:chOff x="5081625" y="3257200"/>
            <a:chExt cx="1261800" cy="932425"/>
          </a:xfrm>
        </p:grpSpPr>
        <p:sp>
          <p:nvSpPr>
            <p:cNvPr id="5990" name="Google Shape;5990;p500"/>
            <p:cNvSpPr/>
            <p:nvPr/>
          </p:nvSpPr>
          <p:spPr>
            <a:xfrm>
              <a:off x="5081625" y="39172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Linux</a:t>
              </a:r>
              <a:endParaRPr sz="1900">
                <a:latin typeface="Red Hat Display"/>
                <a:ea typeface="Red Hat Display"/>
                <a:cs typeface="Red Hat Display"/>
                <a:sym typeface="Red Hat Display"/>
              </a:endParaRPr>
            </a:p>
          </p:txBody>
        </p:sp>
        <p:sp>
          <p:nvSpPr>
            <p:cNvPr id="5991" name="Google Shape;5991;p500"/>
            <p:cNvSpPr/>
            <p:nvPr/>
          </p:nvSpPr>
          <p:spPr>
            <a:xfrm>
              <a:off x="5081625" y="36448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000">
                  <a:solidFill>
                    <a:schemeClr val="dk1"/>
                  </a:solidFill>
                  <a:latin typeface="Red Hat Display"/>
                  <a:ea typeface="Red Hat Display"/>
                  <a:cs typeface="Red Hat Display"/>
                  <a:sym typeface="Red Hat Display"/>
                </a:rPr>
                <a:t>Container Engine/Runtime</a:t>
              </a:r>
              <a:endParaRPr sz="1300">
                <a:latin typeface="Red Hat Display"/>
                <a:ea typeface="Red Hat Display"/>
                <a:cs typeface="Red Hat Display"/>
                <a:sym typeface="Red Hat Display"/>
              </a:endParaRPr>
            </a:p>
          </p:txBody>
        </p:sp>
        <p:sp>
          <p:nvSpPr>
            <p:cNvPr id="5992" name="Google Shape;5992;p500"/>
            <p:cNvSpPr/>
            <p:nvPr/>
          </p:nvSpPr>
          <p:spPr>
            <a:xfrm>
              <a:off x="50816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Red Hat Display"/>
                  <a:ea typeface="Red Hat Display"/>
                  <a:cs typeface="Red Hat Display"/>
                  <a:sym typeface="Red Hat Display"/>
                </a:rPr>
                <a:t>Container</a:t>
              </a:r>
              <a:endParaRPr sz="700">
                <a:latin typeface="Red Hat Display"/>
                <a:ea typeface="Red Hat Display"/>
                <a:cs typeface="Red Hat Display"/>
                <a:sym typeface="Red Hat Display"/>
              </a:endParaRPr>
            </a:p>
          </p:txBody>
        </p:sp>
        <p:sp>
          <p:nvSpPr>
            <p:cNvPr id="5993" name="Google Shape;5993;p500"/>
            <p:cNvSpPr/>
            <p:nvPr/>
          </p:nvSpPr>
          <p:spPr>
            <a:xfrm>
              <a:off x="55268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5994" name="Google Shape;5994;p500"/>
            <p:cNvSpPr/>
            <p:nvPr/>
          </p:nvSpPr>
          <p:spPr>
            <a:xfrm>
              <a:off x="59720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grpSp>
      <p:sp>
        <p:nvSpPr>
          <p:cNvPr id="5995" name="Google Shape;5995;p5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5996" name="Google Shape;5996;p500"/>
          <p:cNvSpPr txBox="1"/>
          <p:nvPr>
            <p:ph idx="4294967295" type="title"/>
          </p:nvPr>
        </p:nvSpPr>
        <p:spPr>
          <a:xfrm>
            <a:off x="949800" y="492633"/>
            <a:ext cx="9987600" cy="682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solidFill>
                  <a:srgbClr val="990000"/>
                </a:solidFill>
              </a:rPr>
              <a:t>Docker(Docker Compose) vs k8s</a:t>
            </a:r>
            <a:endParaRPr sz="3200">
              <a:solidFill>
                <a:srgbClr val="990000"/>
              </a:solidFill>
            </a:endParaRPr>
          </a:p>
        </p:txBody>
      </p:sp>
      <p:sp>
        <p:nvSpPr>
          <p:cNvPr id="5997" name="Google Shape;5997;p500"/>
          <p:cNvSpPr/>
          <p:nvPr/>
        </p:nvSpPr>
        <p:spPr>
          <a:xfrm>
            <a:off x="1841600" y="5375367"/>
            <a:ext cx="2712000" cy="3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Linux</a:t>
            </a:r>
            <a:endParaRPr sz="1900">
              <a:latin typeface="Red Hat Display"/>
              <a:ea typeface="Red Hat Display"/>
              <a:cs typeface="Red Hat Display"/>
              <a:sym typeface="Red Hat Display"/>
            </a:endParaRPr>
          </a:p>
        </p:txBody>
      </p:sp>
      <p:sp>
        <p:nvSpPr>
          <p:cNvPr id="5998" name="Google Shape;5998;p500"/>
          <p:cNvSpPr/>
          <p:nvPr/>
        </p:nvSpPr>
        <p:spPr>
          <a:xfrm>
            <a:off x="1841600" y="5012167"/>
            <a:ext cx="2712000" cy="36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000">
                <a:solidFill>
                  <a:schemeClr val="dk1"/>
                </a:solidFill>
                <a:latin typeface="Red Hat Display"/>
                <a:ea typeface="Red Hat Display"/>
                <a:cs typeface="Red Hat Display"/>
                <a:sym typeface="Red Hat Display"/>
              </a:rPr>
              <a:t>Container Engine/Runtime</a:t>
            </a:r>
            <a:endParaRPr sz="1900">
              <a:latin typeface="Red Hat Display"/>
              <a:ea typeface="Red Hat Display"/>
              <a:cs typeface="Red Hat Display"/>
              <a:sym typeface="Red Hat Display"/>
            </a:endParaRPr>
          </a:p>
        </p:txBody>
      </p:sp>
      <p:sp>
        <p:nvSpPr>
          <p:cNvPr id="5999" name="Google Shape;5999;p500"/>
          <p:cNvSpPr/>
          <p:nvPr/>
        </p:nvSpPr>
        <p:spPr>
          <a:xfrm>
            <a:off x="1841600" y="4194933"/>
            <a:ext cx="835200" cy="7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 sz="1000">
                <a:latin typeface="Red Hat Display"/>
                <a:ea typeface="Red Hat Display"/>
                <a:cs typeface="Red Hat Display"/>
                <a:sym typeface="Red Hat Display"/>
              </a:rPr>
              <a:t>Container</a:t>
            </a:r>
            <a:endParaRPr sz="1000">
              <a:latin typeface="Red Hat Display"/>
              <a:ea typeface="Red Hat Display"/>
              <a:cs typeface="Red Hat Display"/>
              <a:sym typeface="Red Hat Display"/>
            </a:endParaRPr>
          </a:p>
        </p:txBody>
      </p:sp>
      <p:sp>
        <p:nvSpPr>
          <p:cNvPr id="6000" name="Google Shape;6000;p500"/>
          <p:cNvSpPr/>
          <p:nvPr/>
        </p:nvSpPr>
        <p:spPr>
          <a:xfrm>
            <a:off x="2780000" y="4194933"/>
            <a:ext cx="835200" cy="7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 sz="1000">
                <a:solidFill>
                  <a:schemeClr val="dk1"/>
                </a:solidFill>
                <a:latin typeface="Red Hat Display"/>
                <a:ea typeface="Red Hat Display"/>
                <a:cs typeface="Red Hat Display"/>
                <a:sym typeface="Red Hat Display"/>
              </a:rPr>
              <a:t>Container</a:t>
            </a:r>
            <a:endParaRPr sz="1900">
              <a:latin typeface="Red Hat Display"/>
              <a:ea typeface="Red Hat Display"/>
              <a:cs typeface="Red Hat Display"/>
              <a:sym typeface="Red Hat Display"/>
            </a:endParaRPr>
          </a:p>
        </p:txBody>
      </p:sp>
      <p:sp>
        <p:nvSpPr>
          <p:cNvPr id="6001" name="Google Shape;6001;p500"/>
          <p:cNvSpPr/>
          <p:nvPr/>
        </p:nvSpPr>
        <p:spPr>
          <a:xfrm>
            <a:off x="3718400" y="4194933"/>
            <a:ext cx="835200" cy="75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 sz="1000">
                <a:solidFill>
                  <a:schemeClr val="dk1"/>
                </a:solidFill>
                <a:latin typeface="Red Hat Display"/>
                <a:ea typeface="Red Hat Display"/>
                <a:cs typeface="Red Hat Display"/>
                <a:sym typeface="Red Hat Display"/>
              </a:rPr>
              <a:t>Container</a:t>
            </a:r>
            <a:endParaRPr sz="1900">
              <a:latin typeface="Red Hat Display"/>
              <a:ea typeface="Red Hat Display"/>
              <a:cs typeface="Red Hat Display"/>
              <a:sym typeface="Red Hat Display"/>
            </a:endParaRPr>
          </a:p>
        </p:txBody>
      </p:sp>
      <p:sp>
        <p:nvSpPr>
          <p:cNvPr id="6002" name="Google Shape;6002;p500"/>
          <p:cNvSpPr txBox="1"/>
          <p:nvPr/>
        </p:nvSpPr>
        <p:spPr>
          <a:xfrm>
            <a:off x="1746000" y="1296500"/>
            <a:ext cx="2903100" cy="36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900">
                <a:latin typeface="Red Hat Text"/>
                <a:ea typeface="Red Hat Text"/>
                <a:cs typeface="Red Hat Text"/>
                <a:sym typeface="Red Hat Text"/>
              </a:rPr>
              <a:t>Docker (Docker Compose)</a:t>
            </a:r>
            <a:endParaRPr sz="1900">
              <a:latin typeface="Red Hat Text"/>
              <a:ea typeface="Red Hat Text"/>
              <a:cs typeface="Red Hat Text"/>
              <a:sym typeface="Red Hat Text"/>
            </a:endParaRPr>
          </a:p>
        </p:txBody>
      </p:sp>
      <p:sp>
        <p:nvSpPr>
          <p:cNvPr id="6003" name="Google Shape;6003;p500"/>
          <p:cNvSpPr txBox="1"/>
          <p:nvPr/>
        </p:nvSpPr>
        <p:spPr>
          <a:xfrm>
            <a:off x="2581900" y="3166000"/>
            <a:ext cx="2509800" cy="524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500">
                <a:latin typeface="Red Hat Display"/>
                <a:ea typeface="Red Hat Display"/>
                <a:cs typeface="Red Hat Display"/>
                <a:sym typeface="Red Hat Display"/>
              </a:rPr>
              <a:t>Docker Compose</a:t>
            </a:r>
            <a:endParaRPr sz="1500">
              <a:latin typeface="Red Hat Display"/>
              <a:ea typeface="Red Hat Display"/>
              <a:cs typeface="Red Hat Display"/>
              <a:sym typeface="Red Hat Display"/>
            </a:endParaRPr>
          </a:p>
          <a:p>
            <a:pPr indent="0" lvl="0" marL="0" rtl="0" algn="ctr">
              <a:spcBef>
                <a:spcPts val="0"/>
              </a:spcBef>
              <a:spcAft>
                <a:spcPts val="0"/>
              </a:spcAft>
              <a:buNone/>
            </a:pPr>
            <a:r>
              <a:rPr lang="en" sz="1500">
                <a:latin typeface="Red Hat Display"/>
                <a:ea typeface="Red Hat Display"/>
                <a:cs typeface="Red Hat Display"/>
                <a:sym typeface="Red Hat Display"/>
              </a:rPr>
              <a:t>(manage multiple containers)</a:t>
            </a:r>
            <a:endParaRPr sz="1500">
              <a:latin typeface="Red Hat Display"/>
              <a:ea typeface="Red Hat Display"/>
              <a:cs typeface="Red Hat Display"/>
              <a:sym typeface="Red Hat Display"/>
            </a:endParaRPr>
          </a:p>
        </p:txBody>
      </p:sp>
      <p:cxnSp>
        <p:nvCxnSpPr>
          <p:cNvPr id="6004" name="Google Shape;6004;p500"/>
          <p:cNvCxnSpPr>
            <a:stCxn id="6003" idx="2"/>
            <a:endCxn id="5988" idx="0"/>
          </p:cNvCxnSpPr>
          <p:nvPr/>
        </p:nvCxnSpPr>
        <p:spPr>
          <a:xfrm flipH="1">
            <a:off x="3689200" y="3690700"/>
            <a:ext cx="147600" cy="458100"/>
          </a:xfrm>
          <a:prstGeom prst="straightConnector1">
            <a:avLst/>
          </a:prstGeom>
          <a:noFill/>
          <a:ln cap="flat" cmpd="sng" w="9525">
            <a:solidFill>
              <a:schemeClr val="dk2"/>
            </a:solidFill>
            <a:prstDash val="solid"/>
            <a:round/>
            <a:headEnd len="med" w="med" type="none"/>
            <a:tailEnd len="med" w="med" type="triangle"/>
          </a:ln>
        </p:spPr>
      </p:cxnSp>
      <p:cxnSp>
        <p:nvCxnSpPr>
          <p:cNvPr id="6005" name="Google Shape;6005;p500"/>
          <p:cNvCxnSpPr/>
          <p:nvPr/>
        </p:nvCxnSpPr>
        <p:spPr>
          <a:xfrm>
            <a:off x="1300300" y="1659700"/>
            <a:ext cx="3890100" cy="0"/>
          </a:xfrm>
          <a:prstGeom prst="straightConnector1">
            <a:avLst/>
          </a:prstGeom>
          <a:noFill/>
          <a:ln cap="flat" cmpd="sng" w="9525">
            <a:solidFill>
              <a:schemeClr val="dk2"/>
            </a:solidFill>
            <a:prstDash val="solid"/>
            <a:round/>
            <a:headEnd len="med" w="med" type="none"/>
            <a:tailEnd len="med" w="med" type="none"/>
          </a:ln>
        </p:spPr>
      </p:cxnSp>
      <p:cxnSp>
        <p:nvCxnSpPr>
          <p:cNvPr id="6006" name="Google Shape;6006;p500"/>
          <p:cNvCxnSpPr/>
          <p:nvPr/>
        </p:nvCxnSpPr>
        <p:spPr>
          <a:xfrm>
            <a:off x="6062733" y="1659700"/>
            <a:ext cx="4900500" cy="0"/>
          </a:xfrm>
          <a:prstGeom prst="straightConnector1">
            <a:avLst/>
          </a:prstGeom>
          <a:noFill/>
          <a:ln cap="flat" cmpd="sng" w="9525">
            <a:solidFill>
              <a:schemeClr val="dk2"/>
            </a:solidFill>
            <a:prstDash val="solid"/>
            <a:round/>
            <a:headEnd len="med" w="med" type="none"/>
            <a:tailEnd len="med" w="med" type="none"/>
          </a:ln>
        </p:spPr>
      </p:cxnSp>
      <p:grpSp>
        <p:nvGrpSpPr>
          <p:cNvPr id="6007" name="Google Shape;6007;p500"/>
          <p:cNvGrpSpPr/>
          <p:nvPr/>
        </p:nvGrpSpPr>
        <p:grpSpPr>
          <a:xfrm>
            <a:off x="6445131" y="4495225"/>
            <a:ext cx="1682358" cy="1243202"/>
            <a:chOff x="5081625" y="3257200"/>
            <a:chExt cx="1261800" cy="932425"/>
          </a:xfrm>
        </p:grpSpPr>
        <p:sp>
          <p:nvSpPr>
            <p:cNvPr id="6008" name="Google Shape;6008;p500"/>
            <p:cNvSpPr/>
            <p:nvPr/>
          </p:nvSpPr>
          <p:spPr>
            <a:xfrm>
              <a:off x="5081625" y="39172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Linux</a:t>
              </a:r>
              <a:endParaRPr sz="1900">
                <a:latin typeface="Red Hat Display"/>
                <a:ea typeface="Red Hat Display"/>
                <a:cs typeface="Red Hat Display"/>
                <a:sym typeface="Red Hat Display"/>
              </a:endParaRPr>
            </a:p>
          </p:txBody>
        </p:sp>
        <p:sp>
          <p:nvSpPr>
            <p:cNvPr id="6009" name="Google Shape;6009;p500"/>
            <p:cNvSpPr/>
            <p:nvPr/>
          </p:nvSpPr>
          <p:spPr>
            <a:xfrm>
              <a:off x="5081625" y="36448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000">
                  <a:solidFill>
                    <a:schemeClr val="dk1"/>
                  </a:solidFill>
                  <a:latin typeface="Red Hat Display"/>
                  <a:ea typeface="Red Hat Display"/>
                  <a:cs typeface="Red Hat Display"/>
                  <a:sym typeface="Red Hat Display"/>
                </a:rPr>
                <a:t>Container Engine/Runtime</a:t>
              </a:r>
              <a:endParaRPr sz="1300">
                <a:latin typeface="Red Hat Display"/>
                <a:ea typeface="Red Hat Display"/>
                <a:cs typeface="Red Hat Display"/>
                <a:sym typeface="Red Hat Display"/>
              </a:endParaRPr>
            </a:p>
          </p:txBody>
        </p:sp>
        <p:sp>
          <p:nvSpPr>
            <p:cNvPr id="6010" name="Google Shape;6010;p500"/>
            <p:cNvSpPr/>
            <p:nvPr/>
          </p:nvSpPr>
          <p:spPr>
            <a:xfrm>
              <a:off x="50816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11" name="Google Shape;6011;p500"/>
            <p:cNvSpPr/>
            <p:nvPr/>
          </p:nvSpPr>
          <p:spPr>
            <a:xfrm>
              <a:off x="55268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12" name="Google Shape;6012;p500"/>
            <p:cNvSpPr/>
            <p:nvPr/>
          </p:nvSpPr>
          <p:spPr>
            <a:xfrm>
              <a:off x="59720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grpSp>
      <p:grpSp>
        <p:nvGrpSpPr>
          <p:cNvPr id="6013" name="Google Shape;6013;p500"/>
          <p:cNvGrpSpPr/>
          <p:nvPr/>
        </p:nvGrpSpPr>
        <p:grpSpPr>
          <a:xfrm>
            <a:off x="8270164" y="4495225"/>
            <a:ext cx="1682358" cy="1243202"/>
            <a:chOff x="5081625" y="3257200"/>
            <a:chExt cx="1261800" cy="932425"/>
          </a:xfrm>
        </p:grpSpPr>
        <p:sp>
          <p:nvSpPr>
            <p:cNvPr id="6014" name="Google Shape;6014;p500"/>
            <p:cNvSpPr/>
            <p:nvPr/>
          </p:nvSpPr>
          <p:spPr>
            <a:xfrm>
              <a:off x="5081625" y="39172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Linux</a:t>
              </a:r>
              <a:endParaRPr sz="1900">
                <a:latin typeface="Red Hat Display"/>
                <a:ea typeface="Red Hat Display"/>
                <a:cs typeface="Red Hat Display"/>
                <a:sym typeface="Red Hat Display"/>
              </a:endParaRPr>
            </a:p>
          </p:txBody>
        </p:sp>
        <p:sp>
          <p:nvSpPr>
            <p:cNvPr id="6015" name="Google Shape;6015;p500"/>
            <p:cNvSpPr/>
            <p:nvPr/>
          </p:nvSpPr>
          <p:spPr>
            <a:xfrm>
              <a:off x="5081625" y="36448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000">
                  <a:solidFill>
                    <a:schemeClr val="dk1"/>
                  </a:solidFill>
                  <a:latin typeface="Red Hat Display"/>
                  <a:ea typeface="Red Hat Display"/>
                  <a:cs typeface="Red Hat Display"/>
                  <a:sym typeface="Red Hat Display"/>
                </a:rPr>
                <a:t>Container Engine/Runtime</a:t>
              </a:r>
              <a:endParaRPr sz="1300">
                <a:latin typeface="Red Hat Display"/>
                <a:ea typeface="Red Hat Display"/>
                <a:cs typeface="Red Hat Display"/>
                <a:sym typeface="Red Hat Display"/>
              </a:endParaRPr>
            </a:p>
          </p:txBody>
        </p:sp>
        <p:sp>
          <p:nvSpPr>
            <p:cNvPr id="6016" name="Google Shape;6016;p500"/>
            <p:cNvSpPr/>
            <p:nvPr/>
          </p:nvSpPr>
          <p:spPr>
            <a:xfrm>
              <a:off x="50816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17" name="Google Shape;6017;p500"/>
            <p:cNvSpPr/>
            <p:nvPr/>
          </p:nvSpPr>
          <p:spPr>
            <a:xfrm>
              <a:off x="55268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18" name="Google Shape;6018;p500"/>
            <p:cNvSpPr/>
            <p:nvPr/>
          </p:nvSpPr>
          <p:spPr>
            <a:xfrm>
              <a:off x="59720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grpSp>
      <p:grpSp>
        <p:nvGrpSpPr>
          <p:cNvPr id="6019" name="Google Shape;6019;p500"/>
          <p:cNvGrpSpPr/>
          <p:nvPr/>
        </p:nvGrpSpPr>
        <p:grpSpPr>
          <a:xfrm>
            <a:off x="8710597" y="3165891"/>
            <a:ext cx="1682358" cy="1243202"/>
            <a:chOff x="5081625" y="3257200"/>
            <a:chExt cx="1261800" cy="932425"/>
          </a:xfrm>
        </p:grpSpPr>
        <p:sp>
          <p:nvSpPr>
            <p:cNvPr id="6020" name="Google Shape;6020;p500"/>
            <p:cNvSpPr/>
            <p:nvPr/>
          </p:nvSpPr>
          <p:spPr>
            <a:xfrm>
              <a:off x="5081625" y="39172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Display"/>
                  <a:ea typeface="Red Hat Display"/>
                  <a:cs typeface="Red Hat Display"/>
                  <a:sym typeface="Red Hat Display"/>
                </a:rPr>
                <a:t>Linux</a:t>
              </a:r>
              <a:endParaRPr sz="1900">
                <a:latin typeface="Red Hat Display"/>
                <a:ea typeface="Red Hat Display"/>
                <a:cs typeface="Red Hat Display"/>
                <a:sym typeface="Red Hat Display"/>
              </a:endParaRPr>
            </a:p>
          </p:txBody>
        </p:sp>
        <p:sp>
          <p:nvSpPr>
            <p:cNvPr id="6021" name="Google Shape;6021;p500"/>
            <p:cNvSpPr/>
            <p:nvPr/>
          </p:nvSpPr>
          <p:spPr>
            <a:xfrm>
              <a:off x="5081625" y="3644825"/>
              <a:ext cx="1261800" cy="27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000">
                  <a:solidFill>
                    <a:schemeClr val="dk1"/>
                  </a:solidFill>
                  <a:latin typeface="Red Hat Display"/>
                  <a:ea typeface="Red Hat Display"/>
                  <a:cs typeface="Red Hat Display"/>
                  <a:sym typeface="Red Hat Display"/>
                </a:rPr>
                <a:t>Container Engine/Runtime</a:t>
              </a:r>
              <a:endParaRPr sz="1300">
                <a:latin typeface="Red Hat Display"/>
                <a:ea typeface="Red Hat Display"/>
                <a:cs typeface="Red Hat Display"/>
                <a:sym typeface="Red Hat Display"/>
              </a:endParaRPr>
            </a:p>
          </p:txBody>
        </p:sp>
        <p:sp>
          <p:nvSpPr>
            <p:cNvPr id="6022" name="Google Shape;6022;p500"/>
            <p:cNvSpPr/>
            <p:nvPr/>
          </p:nvSpPr>
          <p:spPr>
            <a:xfrm>
              <a:off x="50816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23" name="Google Shape;6023;p500"/>
            <p:cNvSpPr/>
            <p:nvPr/>
          </p:nvSpPr>
          <p:spPr>
            <a:xfrm>
              <a:off x="55268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sp>
          <p:nvSpPr>
            <p:cNvPr id="6024" name="Google Shape;6024;p500"/>
            <p:cNvSpPr/>
            <p:nvPr/>
          </p:nvSpPr>
          <p:spPr>
            <a:xfrm>
              <a:off x="5972025" y="3257200"/>
              <a:ext cx="360600" cy="3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Container</a:t>
              </a:r>
              <a:endParaRPr sz="900">
                <a:latin typeface="Red Hat Display"/>
                <a:ea typeface="Red Hat Display"/>
                <a:cs typeface="Red Hat Display"/>
                <a:sym typeface="Red Hat Display"/>
              </a:endParaRPr>
            </a:p>
          </p:txBody>
        </p:sp>
      </p:grpSp>
      <p:sp>
        <p:nvSpPr>
          <p:cNvPr id="6025" name="Google Shape;6025;p500"/>
          <p:cNvSpPr txBox="1"/>
          <p:nvPr/>
        </p:nvSpPr>
        <p:spPr>
          <a:xfrm>
            <a:off x="7231667" y="1281050"/>
            <a:ext cx="2903100" cy="363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900">
                <a:latin typeface="Red Hat Text"/>
                <a:ea typeface="Red Hat Text"/>
                <a:cs typeface="Red Hat Text"/>
                <a:sym typeface="Red Hat Text"/>
              </a:rPr>
              <a:t>Kubernetes</a:t>
            </a:r>
            <a:endParaRPr sz="1900">
              <a:latin typeface="Red Hat Text"/>
              <a:ea typeface="Red Hat Text"/>
              <a:cs typeface="Red Hat Text"/>
              <a:sym typeface="Red Hat Text"/>
            </a:endParaRPr>
          </a:p>
        </p:txBody>
      </p:sp>
      <p:sp>
        <p:nvSpPr>
          <p:cNvPr id="6026" name="Google Shape;6026;p500"/>
          <p:cNvSpPr txBox="1"/>
          <p:nvPr/>
        </p:nvSpPr>
        <p:spPr>
          <a:xfrm>
            <a:off x="1224100" y="1734600"/>
            <a:ext cx="4218300" cy="124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Run and manage container on a single container host</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latin typeface="Red Hat Text"/>
                <a:ea typeface="Red Hat Text"/>
                <a:cs typeface="Red Hat Text"/>
                <a:sym typeface="Red Hat Text"/>
              </a:rPr>
              <a:t>Build Container Image</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latin typeface="Red Hat Text"/>
                <a:ea typeface="Red Hat Text"/>
                <a:cs typeface="Red Hat Text"/>
                <a:sym typeface="Red Hat Text"/>
              </a:rPr>
              <a:t>Start/Stop a container</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latin typeface="Red Hat Text"/>
                <a:ea typeface="Red Hat Text"/>
                <a:cs typeface="Red Hat Text"/>
                <a:sym typeface="Red Hat Text"/>
              </a:rPr>
              <a:t>Start/Stop multiple containers（Docker Compose)</a:t>
            </a:r>
            <a:endParaRPr sz="1300">
              <a:latin typeface="Red Hat Text"/>
              <a:ea typeface="Red Hat Text"/>
              <a:cs typeface="Red Hat Text"/>
              <a:sym typeface="Red Hat Text"/>
            </a:endParaRPr>
          </a:p>
        </p:txBody>
      </p:sp>
      <p:sp>
        <p:nvSpPr>
          <p:cNvPr id="6027" name="Google Shape;6027;p500"/>
          <p:cNvSpPr txBox="1"/>
          <p:nvPr/>
        </p:nvSpPr>
        <p:spPr>
          <a:xfrm>
            <a:off x="6120725" y="1673675"/>
            <a:ext cx="5226300" cy="1360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Manage Container Engine as a Cluster</a:t>
            </a:r>
            <a:r>
              <a:rPr lang="en" sz="1300">
                <a:latin typeface="Red Hat Text"/>
                <a:ea typeface="Red Hat Text"/>
                <a:cs typeface="Red Hat Text"/>
                <a:sym typeface="Red Hat Text"/>
              </a:rPr>
              <a:t> (Container Orchestration)</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solidFill>
                  <a:schemeClr val="dk1"/>
                </a:solidFill>
                <a:latin typeface="Red Hat Text"/>
                <a:ea typeface="Red Hat Text"/>
                <a:cs typeface="Red Hat Text"/>
                <a:sym typeface="Red Hat Text"/>
              </a:rPr>
              <a:t>Replica Set, Auto-scaling, Self-healing</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latin typeface="Red Hat Text"/>
                <a:ea typeface="Red Hat Text"/>
                <a:cs typeface="Red Hat Text"/>
                <a:sym typeface="Red Hat Text"/>
              </a:rPr>
              <a:t>Service IP (ClusterIP), Service Discovery, Ingress Service</a:t>
            </a:r>
            <a:endParaRPr sz="1300">
              <a:latin typeface="Red Hat Text"/>
              <a:ea typeface="Red Hat Text"/>
              <a:cs typeface="Red Hat Text"/>
              <a:sym typeface="Red Hat Text"/>
            </a:endParaRPr>
          </a:p>
          <a:p>
            <a:pPr indent="-387350" lvl="0" marL="609600" rtl="0" algn="l">
              <a:spcBef>
                <a:spcPts val="0"/>
              </a:spcBef>
              <a:spcAft>
                <a:spcPts val="0"/>
              </a:spcAft>
              <a:buSzPts val="1300"/>
              <a:buFont typeface="Red Hat Text"/>
              <a:buChar char="-"/>
            </a:pPr>
            <a:r>
              <a:rPr lang="en" sz="1300">
                <a:latin typeface="Red Hat Text"/>
                <a:ea typeface="Red Hat Text"/>
                <a:cs typeface="Red Hat Text"/>
                <a:sym typeface="Red Hat Text"/>
              </a:rPr>
              <a:t>Persistent Storage</a:t>
            </a:r>
            <a:endParaRPr sz="1300">
              <a:latin typeface="Red Hat Text"/>
              <a:ea typeface="Red Hat Text"/>
              <a:cs typeface="Red Hat Text"/>
              <a:sym typeface="Red Hat Text"/>
            </a:endParaRPr>
          </a:p>
        </p:txBody>
      </p:sp>
      <p:sp>
        <p:nvSpPr>
          <p:cNvPr id="6028" name="Google Shape;6028;p50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2" name="Shape 6032"/>
        <p:cNvGrpSpPr/>
        <p:nvPr/>
      </p:nvGrpSpPr>
      <p:grpSpPr>
        <a:xfrm>
          <a:off x="0" y="0"/>
          <a:ext cx="0" cy="0"/>
          <a:chOff x="0" y="0"/>
          <a:chExt cx="0" cy="0"/>
        </a:xfrm>
      </p:grpSpPr>
      <p:sp>
        <p:nvSpPr>
          <p:cNvPr id="6033" name="Google Shape;6033;p501"/>
          <p:cNvSpPr txBox="1"/>
          <p:nvPr/>
        </p:nvSpPr>
        <p:spPr>
          <a:xfrm>
            <a:off x="767000" y="518867"/>
            <a:ext cx="9087900" cy="646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3200">
                <a:latin typeface="Red Hat Text"/>
                <a:ea typeface="Red Hat Text"/>
                <a:cs typeface="Red Hat Text"/>
                <a:sym typeface="Red Hat Text"/>
              </a:rPr>
              <a:t>Container Orchestration Timeline</a:t>
            </a:r>
            <a:endParaRPr sz="3200">
              <a:latin typeface="Red Hat Text"/>
              <a:ea typeface="Red Hat Text"/>
              <a:cs typeface="Red Hat Text"/>
              <a:sym typeface="Red Hat Text"/>
            </a:endParaRPr>
          </a:p>
        </p:txBody>
      </p:sp>
      <p:pic>
        <p:nvPicPr>
          <p:cNvPr id="6034" name="Google Shape;6034;p501"/>
          <p:cNvPicPr preferRelativeResize="0"/>
          <p:nvPr/>
        </p:nvPicPr>
        <p:blipFill>
          <a:blip r:embed="rId3">
            <a:alphaModFix/>
          </a:blip>
          <a:stretch>
            <a:fillRect/>
          </a:stretch>
        </p:blipFill>
        <p:spPr>
          <a:xfrm>
            <a:off x="3112267" y="1483667"/>
            <a:ext cx="1116067" cy="928600"/>
          </a:xfrm>
          <a:prstGeom prst="rect">
            <a:avLst/>
          </a:prstGeom>
          <a:noFill/>
          <a:ln>
            <a:noFill/>
          </a:ln>
        </p:spPr>
      </p:pic>
      <p:pic>
        <p:nvPicPr>
          <p:cNvPr id="6035" name="Google Shape;6035;p501"/>
          <p:cNvPicPr preferRelativeResize="0"/>
          <p:nvPr/>
        </p:nvPicPr>
        <p:blipFill>
          <a:blip r:embed="rId4">
            <a:alphaModFix/>
          </a:blip>
          <a:stretch>
            <a:fillRect/>
          </a:stretch>
        </p:blipFill>
        <p:spPr>
          <a:xfrm>
            <a:off x="4549683" y="4279000"/>
            <a:ext cx="928600" cy="928600"/>
          </a:xfrm>
          <a:prstGeom prst="rect">
            <a:avLst/>
          </a:prstGeom>
          <a:noFill/>
          <a:ln>
            <a:noFill/>
          </a:ln>
        </p:spPr>
      </p:pic>
      <p:pic>
        <p:nvPicPr>
          <p:cNvPr id="6036" name="Google Shape;6036;p501"/>
          <p:cNvPicPr preferRelativeResize="0"/>
          <p:nvPr/>
        </p:nvPicPr>
        <p:blipFill>
          <a:blip r:embed="rId5">
            <a:alphaModFix/>
          </a:blip>
          <a:stretch>
            <a:fillRect/>
          </a:stretch>
        </p:blipFill>
        <p:spPr>
          <a:xfrm>
            <a:off x="1833483" y="1540500"/>
            <a:ext cx="869370" cy="928598"/>
          </a:xfrm>
          <a:prstGeom prst="rect">
            <a:avLst/>
          </a:prstGeom>
          <a:noFill/>
          <a:ln>
            <a:noFill/>
          </a:ln>
        </p:spPr>
      </p:pic>
      <p:pic>
        <p:nvPicPr>
          <p:cNvPr id="6037" name="Google Shape;6037;p501"/>
          <p:cNvPicPr preferRelativeResize="0"/>
          <p:nvPr/>
        </p:nvPicPr>
        <p:blipFill>
          <a:blip r:embed="rId6">
            <a:alphaModFix/>
          </a:blip>
          <a:stretch>
            <a:fillRect/>
          </a:stretch>
        </p:blipFill>
        <p:spPr>
          <a:xfrm>
            <a:off x="7295883" y="4186716"/>
            <a:ext cx="973908" cy="969433"/>
          </a:xfrm>
          <a:prstGeom prst="rect">
            <a:avLst/>
          </a:prstGeom>
          <a:noFill/>
          <a:ln>
            <a:noFill/>
          </a:ln>
        </p:spPr>
      </p:pic>
      <p:pic>
        <p:nvPicPr>
          <p:cNvPr id="6038" name="Google Shape;6038;p501"/>
          <p:cNvPicPr preferRelativeResize="0"/>
          <p:nvPr/>
        </p:nvPicPr>
        <p:blipFill>
          <a:blip r:embed="rId7">
            <a:alphaModFix/>
          </a:blip>
          <a:stretch>
            <a:fillRect/>
          </a:stretch>
        </p:blipFill>
        <p:spPr>
          <a:xfrm>
            <a:off x="7156900" y="1383500"/>
            <a:ext cx="1290433" cy="1290434"/>
          </a:xfrm>
          <a:prstGeom prst="rect">
            <a:avLst/>
          </a:prstGeom>
          <a:noFill/>
          <a:ln>
            <a:noFill/>
          </a:ln>
        </p:spPr>
      </p:pic>
      <p:pic>
        <p:nvPicPr>
          <p:cNvPr id="6039" name="Google Shape;6039;p501"/>
          <p:cNvPicPr preferRelativeResize="0"/>
          <p:nvPr/>
        </p:nvPicPr>
        <p:blipFill>
          <a:blip r:embed="rId8">
            <a:alphaModFix/>
          </a:blip>
          <a:stretch>
            <a:fillRect/>
          </a:stretch>
        </p:blipFill>
        <p:spPr>
          <a:xfrm>
            <a:off x="5940300" y="4183148"/>
            <a:ext cx="928599" cy="1072505"/>
          </a:xfrm>
          <a:prstGeom prst="rect">
            <a:avLst/>
          </a:prstGeom>
          <a:noFill/>
          <a:ln>
            <a:noFill/>
          </a:ln>
        </p:spPr>
      </p:pic>
      <p:pic>
        <p:nvPicPr>
          <p:cNvPr id="6040" name="Google Shape;6040;p501"/>
          <p:cNvPicPr preferRelativeResize="0"/>
          <p:nvPr/>
        </p:nvPicPr>
        <p:blipFill>
          <a:blip r:embed="rId9">
            <a:alphaModFix/>
          </a:blip>
          <a:stretch>
            <a:fillRect/>
          </a:stretch>
        </p:blipFill>
        <p:spPr>
          <a:xfrm>
            <a:off x="3081399" y="4324799"/>
            <a:ext cx="1155433" cy="693265"/>
          </a:xfrm>
          <a:prstGeom prst="rect">
            <a:avLst/>
          </a:prstGeom>
          <a:noFill/>
          <a:ln>
            <a:noFill/>
          </a:ln>
        </p:spPr>
      </p:pic>
      <p:sp>
        <p:nvSpPr>
          <p:cNvPr id="6041" name="Google Shape;6041;p501"/>
          <p:cNvSpPr txBox="1"/>
          <p:nvPr/>
        </p:nvSpPr>
        <p:spPr>
          <a:xfrm>
            <a:off x="3109717" y="3366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Dec </a:t>
            </a:r>
            <a:endParaRPr sz="1300">
              <a:solidFill>
                <a:srgbClr val="222222"/>
              </a:solidFill>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2013</a:t>
            </a:r>
            <a:endParaRPr sz="1300">
              <a:latin typeface="Red Hat Display"/>
              <a:ea typeface="Red Hat Display"/>
              <a:cs typeface="Red Hat Display"/>
              <a:sym typeface="Red Hat Display"/>
            </a:endParaRPr>
          </a:p>
        </p:txBody>
      </p:sp>
      <p:sp>
        <p:nvSpPr>
          <p:cNvPr id="6042" name="Google Shape;6042;p501"/>
          <p:cNvSpPr txBox="1"/>
          <p:nvPr/>
        </p:nvSpPr>
        <p:spPr>
          <a:xfrm>
            <a:off x="4163633" y="6206700"/>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April 2016</a:t>
            </a:r>
            <a:endParaRPr sz="1300">
              <a:latin typeface="Red Hat Text"/>
              <a:ea typeface="Red Hat Text"/>
              <a:cs typeface="Red Hat Text"/>
              <a:sym typeface="Red Hat Text"/>
            </a:endParaRPr>
          </a:p>
        </p:txBody>
      </p:sp>
      <p:sp>
        <p:nvSpPr>
          <p:cNvPr id="6043" name="Google Shape;6043;p501"/>
          <p:cNvSpPr txBox="1"/>
          <p:nvPr/>
        </p:nvSpPr>
        <p:spPr>
          <a:xfrm>
            <a:off x="1706100" y="3366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May 2011</a:t>
            </a:r>
            <a:endParaRPr sz="1300">
              <a:latin typeface="Red Hat Display"/>
              <a:ea typeface="Red Hat Display"/>
              <a:cs typeface="Red Hat Display"/>
              <a:sym typeface="Red Hat Display"/>
            </a:endParaRPr>
          </a:p>
        </p:txBody>
      </p:sp>
      <p:sp>
        <p:nvSpPr>
          <p:cNvPr id="6044" name="Google Shape;6044;p501"/>
          <p:cNvSpPr txBox="1"/>
          <p:nvPr/>
        </p:nvSpPr>
        <p:spPr>
          <a:xfrm>
            <a:off x="2900517" y="6191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March 2016</a:t>
            </a:r>
            <a:endParaRPr sz="1300">
              <a:latin typeface="Red Hat Text"/>
              <a:ea typeface="Red Hat Text"/>
              <a:cs typeface="Red Hat Text"/>
              <a:sym typeface="Red Hat Text"/>
            </a:endParaRPr>
          </a:p>
        </p:txBody>
      </p:sp>
      <p:sp>
        <p:nvSpPr>
          <p:cNvPr id="6045" name="Google Shape;6045;p501"/>
          <p:cNvSpPr txBox="1"/>
          <p:nvPr/>
        </p:nvSpPr>
        <p:spPr>
          <a:xfrm>
            <a:off x="7113667" y="6191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June 2018</a:t>
            </a:r>
            <a:endParaRPr sz="1300">
              <a:latin typeface="Red Hat Text"/>
              <a:ea typeface="Red Hat Text"/>
              <a:cs typeface="Red Hat Text"/>
              <a:sym typeface="Red Hat Text"/>
            </a:endParaRPr>
          </a:p>
        </p:txBody>
      </p:sp>
      <p:sp>
        <p:nvSpPr>
          <p:cNvPr id="6046" name="Google Shape;6046;p501"/>
          <p:cNvSpPr txBox="1"/>
          <p:nvPr/>
        </p:nvSpPr>
        <p:spPr>
          <a:xfrm>
            <a:off x="8574200" y="6191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June 2018</a:t>
            </a:r>
            <a:endParaRPr sz="1300">
              <a:latin typeface="Red Hat Text"/>
              <a:ea typeface="Red Hat Text"/>
              <a:cs typeface="Red Hat Text"/>
              <a:sym typeface="Red Hat Text"/>
            </a:endParaRPr>
          </a:p>
        </p:txBody>
      </p:sp>
      <p:sp>
        <p:nvSpPr>
          <p:cNvPr id="6047" name="Google Shape;6047;p501"/>
          <p:cNvSpPr txBox="1"/>
          <p:nvPr/>
        </p:nvSpPr>
        <p:spPr>
          <a:xfrm>
            <a:off x="7391150" y="3385200"/>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July </a:t>
            </a:r>
            <a:endParaRPr sz="1300">
              <a:solidFill>
                <a:srgbClr val="222222"/>
              </a:solidFill>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2015</a:t>
            </a:r>
            <a:endParaRPr sz="1300">
              <a:latin typeface="Red Hat Display"/>
              <a:ea typeface="Red Hat Display"/>
              <a:cs typeface="Red Hat Display"/>
              <a:sym typeface="Red Hat Display"/>
            </a:endParaRPr>
          </a:p>
        </p:txBody>
      </p:sp>
      <p:sp>
        <p:nvSpPr>
          <p:cNvPr id="6048" name="Google Shape;6048;p501"/>
          <p:cNvSpPr txBox="1"/>
          <p:nvPr/>
        </p:nvSpPr>
        <p:spPr>
          <a:xfrm>
            <a:off x="5667867" y="6191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August</a:t>
            </a:r>
            <a:endParaRPr sz="1300">
              <a:solidFill>
                <a:srgbClr val="222222"/>
              </a:solidFill>
              <a:highlight>
                <a:srgbClr val="FFFFFF"/>
              </a:highlight>
              <a:latin typeface="Red Hat Text"/>
              <a:ea typeface="Red Hat Text"/>
              <a:cs typeface="Red Hat Text"/>
              <a:sym typeface="Red Hat Text"/>
            </a:endParaRPr>
          </a:p>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2017</a:t>
            </a:r>
            <a:endParaRPr sz="1300">
              <a:solidFill>
                <a:srgbClr val="222222"/>
              </a:solidFill>
              <a:highlight>
                <a:srgbClr val="FFFFFF"/>
              </a:highlight>
              <a:latin typeface="Red Hat Text"/>
              <a:ea typeface="Red Hat Text"/>
              <a:cs typeface="Red Hat Text"/>
              <a:sym typeface="Red Hat Text"/>
            </a:endParaRPr>
          </a:p>
        </p:txBody>
      </p:sp>
      <p:pic>
        <p:nvPicPr>
          <p:cNvPr id="6049" name="Google Shape;6049;p501"/>
          <p:cNvPicPr preferRelativeResize="0"/>
          <p:nvPr/>
        </p:nvPicPr>
        <p:blipFill>
          <a:blip r:embed="rId5">
            <a:alphaModFix/>
          </a:blip>
          <a:stretch>
            <a:fillRect/>
          </a:stretch>
        </p:blipFill>
        <p:spPr>
          <a:xfrm>
            <a:off x="1810717" y="4263500"/>
            <a:ext cx="869370" cy="928598"/>
          </a:xfrm>
          <a:prstGeom prst="rect">
            <a:avLst/>
          </a:prstGeom>
          <a:noFill/>
          <a:ln>
            <a:noFill/>
          </a:ln>
        </p:spPr>
      </p:pic>
      <p:sp>
        <p:nvSpPr>
          <p:cNvPr id="6050" name="Google Shape;6050;p501"/>
          <p:cNvSpPr txBox="1"/>
          <p:nvPr/>
        </p:nvSpPr>
        <p:spPr>
          <a:xfrm>
            <a:off x="1622967" y="6191650"/>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Nov</a:t>
            </a:r>
            <a:endParaRPr sz="1300">
              <a:solidFill>
                <a:srgbClr val="222222"/>
              </a:solidFill>
              <a:highlight>
                <a:srgbClr val="FFFFFF"/>
              </a:highlight>
              <a:latin typeface="Red Hat Text"/>
              <a:ea typeface="Red Hat Text"/>
              <a:cs typeface="Red Hat Text"/>
              <a:sym typeface="Red Hat Text"/>
            </a:endParaRPr>
          </a:p>
          <a:p>
            <a:pPr indent="0" lvl="0" marL="0" rtl="0" algn="ctr">
              <a:spcBef>
                <a:spcPts val="0"/>
              </a:spcBef>
              <a:spcAft>
                <a:spcPts val="0"/>
              </a:spcAft>
              <a:buNone/>
            </a:pPr>
            <a:r>
              <a:rPr lang="en" sz="1300">
                <a:solidFill>
                  <a:srgbClr val="222222"/>
                </a:solidFill>
                <a:highlight>
                  <a:srgbClr val="FFFFFF"/>
                </a:highlight>
                <a:latin typeface="Red Hat Text"/>
                <a:ea typeface="Red Hat Text"/>
                <a:cs typeface="Red Hat Text"/>
                <a:sym typeface="Red Hat Text"/>
              </a:rPr>
              <a:t>2015</a:t>
            </a:r>
            <a:endParaRPr sz="1300">
              <a:latin typeface="Red Hat Text"/>
              <a:ea typeface="Red Hat Text"/>
              <a:cs typeface="Red Hat Text"/>
              <a:sym typeface="Red Hat Text"/>
            </a:endParaRPr>
          </a:p>
        </p:txBody>
      </p:sp>
      <p:sp>
        <p:nvSpPr>
          <p:cNvPr id="6051" name="Google Shape;6051;p501"/>
          <p:cNvSpPr/>
          <p:nvPr/>
        </p:nvSpPr>
        <p:spPr>
          <a:xfrm>
            <a:off x="1600200" y="5254610"/>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3.0 release with Kubernetes</a:t>
            </a:r>
            <a:endParaRPr sz="1100">
              <a:latin typeface="Red Hat Text"/>
              <a:ea typeface="Red Hat Text"/>
              <a:cs typeface="Red Hat Text"/>
              <a:sym typeface="Red Hat Text"/>
            </a:endParaRPr>
          </a:p>
        </p:txBody>
      </p:sp>
      <p:sp>
        <p:nvSpPr>
          <p:cNvPr id="6052" name="Google Shape;6052;p501"/>
          <p:cNvSpPr/>
          <p:nvPr/>
        </p:nvSpPr>
        <p:spPr>
          <a:xfrm>
            <a:off x="1622967" y="2531144"/>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Initial Release by Red Hat not based on Docker</a:t>
            </a:r>
            <a:endParaRPr sz="1100">
              <a:latin typeface="Red Hat Display"/>
              <a:ea typeface="Red Hat Display"/>
              <a:cs typeface="Red Hat Display"/>
              <a:sym typeface="Red Hat Display"/>
            </a:endParaRPr>
          </a:p>
        </p:txBody>
      </p:sp>
      <p:pic>
        <p:nvPicPr>
          <p:cNvPr id="6053" name="Google Shape;6053;p501"/>
          <p:cNvPicPr preferRelativeResize="0"/>
          <p:nvPr/>
        </p:nvPicPr>
        <p:blipFill>
          <a:blip r:embed="rId10">
            <a:alphaModFix/>
          </a:blip>
          <a:stretch>
            <a:fillRect/>
          </a:stretch>
        </p:blipFill>
        <p:spPr>
          <a:xfrm>
            <a:off x="8616533" y="4345600"/>
            <a:ext cx="1116067" cy="651617"/>
          </a:xfrm>
          <a:prstGeom prst="rect">
            <a:avLst/>
          </a:prstGeom>
          <a:noFill/>
          <a:ln>
            <a:noFill/>
          </a:ln>
        </p:spPr>
      </p:pic>
      <p:sp>
        <p:nvSpPr>
          <p:cNvPr id="6054" name="Google Shape;6054;p501"/>
          <p:cNvSpPr/>
          <p:nvPr/>
        </p:nvSpPr>
        <p:spPr>
          <a:xfrm>
            <a:off x="3002200" y="2535077"/>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Docker releases Swarm</a:t>
            </a:r>
            <a:endParaRPr sz="1100">
              <a:latin typeface="Red Hat Display"/>
              <a:ea typeface="Red Hat Display"/>
              <a:cs typeface="Red Hat Display"/>
              <a:sym typeface="Red Hat Display"/>
            </a:endParaRPr>
          </a:p>
        </p:txBody>
      </p:sp>
      <p:sp>
        <p:nvSpPr>
          <p:cNvPr id="6055" name="Google Shape;6055;p501"/>
          <p:cNvSpPr/>
          <p:nvPr/>
        </p:nvSpPr>
        <p:spPr>
          <a:xfrm>
            <a:off x="4367400" y="5269633"/>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Mesosphere releases DC/OS 1.0</a:t>
            </a:r>
            <a:endParaRPr sz="1100">
              <a:latin typeface="Red Hat Text"/>
              <a:ea typeface="Red Hat Text"/>
              <a:cs typeface="Red Hat Text"/>
              <a:sym typeface="Red Hat Text"/>
            </a:endParaRPr>
          </a:p>
        </p:txBody>
      </p:sp>
      <p:pic>
        <p:nvPicPr>
          <p:cNvPr id="6056" name="Google Shape;6056;p501"/>
          <p:cNvPicPr preferRelativeResize="0"/>
          <p:nvPr/>
        </p:nvPicPr>
        <p:blipFill>
          <a:blip r:embed="rId5">
            <a:alphaModFix/>
          </a:blip>
          <a:stretch>
            <a:fillRect/>
          </a:stretch>
        </p:blipFill>
        <p:spPr>
          <a:xfrm>
            <a:off x="5935467" y="1555550"/>
            <a:ext cx="869370" cy="928598"/>
          </a:xfrm>
          <a:prstGeom prst="rect">
            <a:avLst/>
          </a:prstGeom>
          <a:noFill/>
          <a:ln>
            <a:noFill/>
          </a:ln>
        </p:spPr>
      </p:pic>
      <p:sp>
        <p:nvSpPr>
          <p:cNvPr id="6057" name="Google Shape;6057;p501"/>
          <p:cNvSpPr txBox="1"/>
          <p:nvPr/>
        </p:nvSpPr>
        <p:spPr>
          <a:xfrm>
            <a:off x="5758800" y="336666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Oct </a:t>
            </a:r>
            <a:endParaRPr sz="1300">
              <a:solidFill>
                <a:srgbClr val="222222"/>
              </a:solidFill>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2014</a:t>
            </a:r>
            <a:endParaRPr sz="1300">
              <a:latin typeface="Red Hat Display"/>
              <a:ea typeface="Red Hat Display"/>
              <a:cs typeface="Red Hat Display"/>
              <a:sym typeface="Red Hat Display"/>
            </a:endParaRPr>
          </a:p>
        </p:txBody>
      </p:sp>
      <p:sp>
        <p:nvSpPr>
          <p:cNvPr id="6058" name="Google Shape;6058;p501"/>
          <p:cNvSpPr/>
          <p:nvPr/>
        </p:nvSpPr>
        <p:spPr>
          <a:xfrm>
            <a:off x="5724967" y="2546211"/>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Decision to Standardize on Kubernetes</a:t>
            </a:r>
            <a:endParaRPr sz="1100">
              <a:latin typeface="Red Hat Display"/>
              <a:ea typeface="Red Hat Display"/>
              <a:cs typeface="Red Hat Display"/>
              <a:sym typeface="Red Hat Display"/>
            </a:endParaRPr>
          </a:p>
        </p:txBody>
      </p:sp>
      <p:sp>
        <p:nvSpPr>
          <p:cNvPr id="6059" name="Google Shape;6059;p501"/>
          <p:cNvSpPr txBox="1"/>
          <p:nvPr/>
        </p:nvSpPr>
        <p:spPr>
          <a:xfrm>
            <a:off x="4425100" y="3381717"/>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June 2014</a:t>
            </a:r>
            <a:endParaRPr sz="1300">
              <a:latin typeface="Red Hat Display"/>
              <a:ea typeface="Red Hat Display"/>
              <a:cs typeface="Red Hat Display"/>
              <a:sym typeface="Red Hat Display"/>
            </a:endParaRPr>
          </a:p>
        </p:txBody>
      </p:sp>
      <p:sp>
        <p:nvSpPr>
          <p:cNvPr id="6060" name="Google Shape;6060;p501"/>
          <p:cNvSpPr/>
          <p:nvPr/>
        </p:nvSpPr>
        <p:spPr>
          <a:xfrm>
            <a:off x="4341967" y="2546200"/>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Google open-sources Kubernetes</a:t>
            </a:r>
            <a:endParaRPr sz="1100">
              <a:latin typeface="Red Hat Display"/>
              <a:ea typeface="Red Hat Display"/>
              <a:cs typeface="Red Hat Display"/>
              <a:sym typeface="Red Hat Display"/>
            </a:endParaRPr>
          </a:p>
        </p:txBody>
      </p:sp>
      <p:pic>
        <p:nvPicPr>
          <p:cNvPr id="6061" name="Google Shape;6061;p501"/>
          <p:cNvPicPr preferRelativeResize="0"/>
          <p:nvPr/>
        </p:nvPicPr>
        <p:blipFill>
          <a:blip r:embed="rId11">
            <a:alphaModFix/>
          </a:blip>
          <a:stretch>
            <a:fillRect/>
          </a:stretch>
        </p:blipFill>
        <p:spPr>
          <a:xfrm>
            <a:off x="8686637" y="1582307"/>
            <a:ext cx="869367" cy="844043"/>
          </a:xfrm>
          <a:prstGeom prst="rect">
            <a:avLst/>
          </a:prstGeom>
          <a:noFill/>
          <a:ln>
            <a:noFill/>
          </a:ln>
        </p:spPr>
      </p:pic>
      <p:sp>
        <p:nvSpPr>
          <p:cNvPr id="6062" name="Google Shape;6062;p501"/>
          <p:cNvSpPr txBox="1"/>
          <p:nvPr/>
        </p:nvSpPr>
        <p:spPr>
          <a:xfrm>
            <a:off x="8611567" y="3385200"/>
            <a:ext cx="974100" cy="406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July </a:t>
            </a:r>
            <a:endParaRPr sz="1300">
              <a:solidFill>
                <a:srgbClr val="222222"/>
              </a:solidFill>
              <a:highlight>
                <a:srgbClr val="FFFFFF"/>
              </a:highlight>
              <a:latin typeface="Red Hat Display"/>
              <a:ea typeface="Red Hat Display"/>
              <a:cs typeface="Red Hat Display"/>
              <a:sym typeface="Red Hat Display"/>
            </a:endParaRPr>
          </a:p>
          <a:p>
            <a:pPr indent="0" lvl="0" marL="0" rtl="0" algn="ctr">
              <a:spcBef>
                <a:spcPts val="0"/>
              </a:spcBef>
              <a:spcAft>
                <a:spcPts val="0"/>
              </a:spcAft>
              <a:buNone/>
            </a:pPr>
            <a:r>
              <a:rPr lang="en" sz="1300">
                <a:solidFill>
                  <a:srgbClr val="222222"/>
                </a:solidFill>
                <a:highlight>
                  <a:srgbClr val="FFFFFF"/>
                </a:highlight>
                <a:latin typeface="Red Hat Display"/>
                <a:ea typeface="Red Hat Display"/>
                <a:cs typeface="Red Hat Display"/>
                <a:sym typeface="Red Hat Display"/>
              </a:rPr>
              <a:t>2015</a:t>
            </a:r>
            <a:endParaRPr sz="1300">
              <a:latin typeface="Red Hat Display"/>
              <a:ea typeface="Red Hat Display"/>
              <a:cs typeface="Red Hat Display"/>
              <a:sym typeface="Red Hat Display"/>
            </a:endParaRPr>
          </a:p>
        </p:txBody>
      </p:sp>
      <p:pic>
        <p:nvPicPr>
          <p:cNvPr id="6063" name="Google Shape;6063;p501"/>
          <p:cNvPicPr preferRelativeResize="0"/>
          <p:nvPr/>
        </p:nvPicPr>
        <p:blipFill>
          <a:blip r:embed="rId12">
            <a:alphaModFix/>
          </a:blip>
          <a:stretch>
            <a:fillRect/>
          </a:stretch>
        </p:blipFill>
        <p:spPr>
          <a:xfrm>
            <a:off x="4429138" y="1601346"/>
            <a:ext cx="1116066" cy="837018"/>
          </a:xfrm>
          <a:prstGeom prst="rect">
            <a:avLst/>
          </a:prstGeom>
          <a:noFill/>
          <a:ln>
            <a:noFill/>
          </a:ln>
        </p:spPr>
      </p:pic>
      <p:sp>
        <p:nvSpPr>
          <p:cNvPr id="6064" name="Google Shape;6064;p501"/>
          <p:cNvSpPr/>
          <p:nvPr/>
        </p:nvSpPr>
        <p:spPr>
          <a:xfrm>
            <a:off x="7116950" y="2546211"/>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ECS Launched</a:t>
            </a:r>
            <a:endParaRPr sz="1100">
              <a:latin typeface="Red Hat Display"/>
              <a:ea typeface="Red Hat Display"/>
              <a:cs typeface="Red Hat Display"/>
              <a:sym typeface="Red Hat Display"/>
            </a:endParaRPr>
          </a:p>
        </p:txBody>
      </p:sp>
      <p:sp>
        <p:nvSpPr>
          <p:cNvPr id="6065" name="Google Shape;6065;p501"/>
          <p:cNvSpPr/>
          <p:nvPr/>
        </p:nvSpPr>
        <p:spPr>
          <a:xfrm>
            <a:off x="8479933" y="2546211"/>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Kubernetes 1.0 Released</a:t>
            </a:r>
            <a:endParaRPr sz="1100">
              <a:latin typeface="Red Hat Display"/>
              <a:ea typeface="Red Hat Display"/>
              <a:cs typeface="Red Hat Display"/>
              <a:sym typeface="Red Hat Display"/>
            </a:endParaRPr>
          </a:p>
        </p:txBody>
      </p:sp>
      <p:sp>
        <p:nvSpPr>
          <p:cNvPr id="6066" name="Google Shape;6066;p501"/>
          <p:cNvSpPr/>
          <p:nvPr/>
        </p:nvSpPr>
        <p:spPr>
          <a:xfrm>
            <a:off x="2981683" y="5254610"/>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Rancher releases 1.0</a:t>
            </a:r>
            <a:endParaRPr sz="1100">
              <a:latin typeface="Red Hat Text"/>
              <a:ea typeface="Red Hat Text"/>
              <a:cs typeface="Red Hat Text"/>
              <a:sym typeface="Red Hat Text"/>
            </a:endParaRPr>
          </a:p>
        </p:txBody>
      </p:sp>
      <p:sp>
        <p:nvSpPr>
          <p:cNvPr id="6067" name="Google Shape;6067;p501"/>
          <p:cNvSpPr/>
          <p:nvPr/>
        </p:nvSpPr>
        <p:spPr>
          <a:xfrm>
            <a:off x="5759400" y="5269667"/>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Pivotal releases PCS</a:t>
            </a:r>
            <a:endParaRPr sz="1100">
              <a:latin typeface="Red Hat Text"/>
              <a:ea typeface="Red Hat Text"/>
              <a:cs typeface="Red Hat Text"/>
              <a:sym typeface="Red Hat Text"/>
            </a:endParaRPr>
          </a:p>
        </p:txBody>
      </p:sp>
      <p:sp>
        <p:nvSpPr>
          <p:cNvPr id="6068" name="Google Shape;6068;p501"/>
          <p:cNvSpPr/>
          <p:nvPr/>
        </p:nvSpPr>
        <p:spPr>
          <a:xfrm>
            <a:off x="7137633" y="5269667"/>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1100">
                <a:solidFill>
                  <a:schemeClr val="dk1"/>
                </a:solidFill>
                <a:latin typeface="Red Hat Text"/>
                <a:ea typeface="Red Hat Text"/>
                <a:cs typeface="Red Hat Text"/>
                <a:sym typeface="Red Hat Text"/>
              </a:rPr>
              <a:t>AWS introduces Kubernetes Service</a:t>
            </a:r>
            <a:endParaRPr sz="1100">
              <a:solidFill>
                <a:schemeClr val="dk1"/>
              </a:solidFill>
              <a:latin typeface="Red Hat Text"/>
              <a:ea typeface="Red Hat Text"/>
              <a:cs typeface="Red Hat Text"/>
              <a:sym typeface="Red Hat Text"/>
            </a:endParaRPr>
          </a:p>
          <a:p>
            <a:pPr indent="0" lvl="0" marL="0" rtl="0" algn="ctr">
              <a:spcBef>
                <a:spcPts val="0"/>
              </a:spcBef>
              <a:spcAft>
                <a:spcPts val="0"/>
              </a:spcAft>
              <a:buNone/>
            </a:pPr>
            <a:r>
              <a:t/>
            </a:r>
            <a:endParaRPr sz="1100">
              <a:latin typeface="Red Hat Text"/>
              <a:ea typeface="Red Hat Text"/>
              <a:cs typeface="Red Hat Text"/>
              <a:sym typeface="Red Hat Text"/>
            </a:endParaRPr>
          </a:p>
        </p:txBody>
      </p:sp>
      <p:sp>
        <p:nvSpPr>
          <p:cNvPr id="6069" name="Google Shape;6069;p501"/>
          <p:cNvSpPr/>
          <p:nvPr/>
        </p:nvSpPr>
        <p:spPr>
          <a:xfrm>
            <a:off x="8529367" y="5269667"/>
            <a:ext cx="1290300" cy="7584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Azure introduces Kubernetes Service</a:t>
            </a:r>
            <a:endParaRPr sz="1100">
              <a:latin typeface="Red Hat Text"/>
              <a:ea typeface="Red Hat Text"/>
              <a:cs typeface="Red Hat Text"/>
              <a:sym typeface="Red Hat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3" name="Shape 6073"/>
        <p:cNvGrpSpPr/>
        <p:nvPr/>
      </p:nvGrpSpPr>
      <p:grpSpPr>
        <a:xfrm>
          <a:off x="0" y="0"/>
          <a:ext cx="0" cy="0"/>
          <a:chOff x="0" y="0"/>
          <a:chExt cx="0" cy="0"/>
        </a:xfrm>
      </p:grpSpPr>
      <p:sp>
        <p:nvSpPr>
          <p:cNvPr id="6074" name="Google Shape;6074;p502"/>
          <p:cNvSpPr txBox="1"/>
          <p:nvPr>
            <p:ph type="title"/>
          </p:nvPr>
        </p:nvSpPr>
        <p:spPr>
          <a:xfrm>
            <a:off x="2076025" y="1883250"/>
            <a:ext cx="90855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Kubernetes Concept</a:t>
            </a:r>
            <a:endParaRPr/>
          </a:p>
        </p:txBody>
      </p:sp>
      <p:sp>
        <p:nvSpPr>
          <p:cNvPr id="6075" name="Google Shape;6075;p50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6076" name="Google Shape;6076;p5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0" name="Shape 6080"/>
        <p:cNvGrpSpPr/>
        <p:nvPr/>
      </p:nvGrpSpPr>
      <p:grpSpPr>
        <a:xfrm>
          <a:off x="0" y="0"/>
          <a:ext cx="0" cy="0"/>
          <a:chOff x="0" y="0"/>
          <a:chExt cx="0" cy="0"/>
        </a:xfrm>
      </p:grpSpPr>
      <p:sp>
        <p:nvSpPr>
          <p:cNvPr id="6081" name="Google Shape;6081;p5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082" name="Google Shape;6082;p5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83" name="Google Shape;6083;p503"/>
          <p:cNvSpPr txBox="1"/>
          <p:nvPr/>
        </p:nvSpPr>
        <p:spPr>
          <a:xfrm>
            <a:off x="1102200" y="5080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a container is the smallest compute unit</a:t>
            </a:r>
            <a:endParaRPr sz="3700">
              <a:solidFill>
                <a:srgbClr val="000000"/>
              </a:solidFill>
              <a:latin typeface="Overpass"/>
              <a:ea typeface="Overpass"/>
              <a:cs typeface="Overpass"/>
              <a:sym typeface="Overpass"/>
            </a:endParaRPr>
          </a:p>
        </p:txBody>
      </p:sp>
      <p:sp>
        <p:nvSpPr>
          <p:cNvPr id="6084" name="Google Shape;6084;p503"/>
          <p:cNvSpPr/>
          <p:nvPr/>
        </p:nvSpPr>
        <p:spPr>
          <a:xfrm>
            <a:off x="5602400" y="3001400"/>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8" name="Shape 6088"/>
        <p:cNvGrpSpPr/>
        <p:nvPr/>
      </p:nvGrpSpPr>
      <p:grpSpPr>
        <a:xfrm>
          <a:off x="0" y="0"/>
          <a:ext cx="0" cy="0"/>
          <a:chOff x="0" y="0"/>
          <a:chExt cx="0" cy="0"/>
        </a:xfrm>
      </p:grpSpPr>
      <p:sp>
        <p:nvSpPr>
          <p:cNvPr id="6089" name="Google Shape;6089;p5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090" name="Google Shape;6090;p5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91" name="Google Shape;6091;p504"/>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containers are created from </a:t>
            </a:r>
            <a:br>
              <a:rPr lang="en" sz="3700">
                <a:latin typeface="Overpass"/>
                <a:ea typeface="Overpass"/>
                <a:cs typeface="Overpass"/>
                <a:sym typeface="Overpass"/>
              </a:rPr>
            </a:br>
            <a:r>
              <a:rPr lang="en" sz="3700">
                <a:latin typeface="Overpass"/>
                <a:ea typeface="Overpass"/>
                <a:cs typeface="Overpass"/>
                <a:sym typeface="Overpass"/>
              </a:rPr>
              <a:t>container images</a:t>
            </a:r>
            <a:endParaRPr sz="3700">
              <a:latin typeface="Overpass"/>
              <a:ea typeface="Overpass"/>
              <a:cs typeface="Overpass"/>
              <a:sym typeface="Overpass"/>
            </a:endParaRPr>
          </a:p>
        </p:txBody>
      </p:sp>
      <p:cxnSp>
        <p:nvCxnSpPr>
          <p:cNvPr id="6092" name="Google Shape;6092;p504"/>
          <p:cNvCxnSpPr>
            <a:stCxn id="6093" idx="0"/>
            <a:endCxn id="6094" idx="3"/>
          </p:cNvCxnSpPr>
          <p:nvPr/>
        </p:nvCxnSpPr>
        <p:spPr>
          <a:xfrm>
            <a:off x="4807017" y="3827151"/>
            <a:ext cx="2578200" cy="0"/>
          </a:xfrm>
          <a:prstGeom prst="straightConnector1">
            <a:avLst/>
          </a:prstGeom>
          <a:noFill/>
          <a:ln cap="flat" cmpd="sng" w="9525">
            <a:solidFill>
              <a:srgbClr val="666666"/>
            </a:solidFill>
            <a:prstDash val="solid"/>
            <a:round/>
            <a:headEnd len="med" w="med" type="none"/>
            <a:tailEnd len="med" w="med" type="triangle"/>
          </a:ln>
        </p:spPr>
      </p:cxnSp>
      <p:sp>
        <p:nvSpPr>
          <p:cNvPr id="6095" name="Google Shape;6095;p504"/>
          <p:cNvSpPr txBox="1"/>
          <p:nvPr/>
        </p:nvSpPr>
        <p:spPr>
          <a:xfrm>
            <a:off x="3815433" y="4575533"/>
            <a:ext cx="995700" cy="47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BINARY</a:t>
            </a:r>
            <a:endParaRPr sz="1600">
              <a:latin typeface="Overpass"/>
              <a:ea typeface="Overpass"/>
              <a:cs typeface="Overpass"/>
              <a:sym typeface="Overpass"/>
            </a:endParaRPr>
          </a:p>
        </p:txBody>
      </p:sp>
      <p:sp>
        <p:nvSpPr>
          <p:cNvPr id="6096" name="Google Shape;6096;p504"/>
          <p:cNvSpPr txBox="1"/>
          <p:nvPr/>
        </p:nvSpPr>
        <p:spPr>
          <a:xfrm>
            <a:off x="7167983" y="4575533"/>
            <a:ext cx="1421700" cy="47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RUNTIME</a:t>
            </a:r>
            <a:endParaRPr sz="1600">
              <a:latin typeface="Overpass"/>
              <a:ea typeface="Overpass"/>
              <a:cs typeface="Overpass"/>
              <a:sym typeface="Overpass"/>
            </a:endParaRPr>
          </a:p>
        </p:txBody>
      </p:sp>
      <p:sp>
        <p:nvSpPr>
          <p:cNvPr id="6094" name="Google Shape;6094;p504"/>
          <p:cNvSpPr/>
          <p:nvPr/>
        </p:nvSpPr>
        <p:spPr>
          <a:xfrm>
            <a:off x="7385167" y="3399600"/>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093" name="Google Shape;6093;p504"/>
          <p:cNvSpPr/>
          <p:nvPr/>
        </p:nvSpPr>
        <p:spPr>
          <a:xfrm>
            <a:off x="3819417" y="34004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0" name="Shape 6100"/>
        <p:cNvGrpSpPr/>
        <p:nvPr/>
      </p:nvGrpSpPr>
      <p:grpSpPr>
        <a:xfrm>
          <a:off x="0" y="0"/>
          <a:ext cx="0" cy="0"/>
          <a:chOff x="0" y="0"/>
          <a:chExt cx="0" cy="0"/>
        </a:xfrm>
      </p:grpSpPr>
      <p:sp>
        <p:nvSpPr>
          <p:cNvPr id="6101" name="Google Shape;6101;p5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102" name="Google Shape;6102;p5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03" name="Google Shape;6103;p505"/>
          <p:cNvSpPr/>
          <p:nvPr/>
        </p:nvSpPr>
        <p:spPr>
          <a:xfrm>
            <a:off x="2836516" y="2857133"/>
            <a:ext cx="3318000" cy="2643300"/>
          </a:xfrm>
          <a:prstGeom prst="rect">
            <a:avLst/>
          </a:prstGeom>
          <a:noFill/>
          <a:ln cap="flat" cmpd="sng" w="19050">
            <a:solidFill>
              <a:srgbClr val="EC7A08"/>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6104" name="Google Shape;6104;p505"/>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container images are stored in </a:t>
            </a:r>
            <a:br>
              <a:rPr lang="en" sz="3700">
                <a:latin typeface="Overpass"/>
                <a:ea typeface="Overpass"/>
                <a:cs typeface="Overpass"/>
                <a:sym typeface="Overpass"/>
              </a:rPr>
            </a:br>
            <a:r>
              <a:rPr lang="en" sz="3700">
                <a:latin typeface="Overpass"/>
                <a:ea typeface="Overpass"/>
                <a:cs typeface="Overpass"/>
                <a:sym typeface="Overpass"/>
              </a:rPr>
              <a:t>an image registry</a:t>
            </a:r>
            <a:endParaRPr sz="3700">
              <a:latin typeface="Overpass"/>
              <a:ea typeface="Overpass"/>
              <a:cs typeface="Overpass"/>
              <a:sym typeface="Overpass"/>
            </a:endParaRPr>
          </a:p>
        </p:txBody>
      </p:sp>
      <p:cxnSp>
        <p:nvCxnSpPr>
          <p:cNvPr id="6105" name="Google Shape;6105;p505"/>
          <p:cNvCxnSpPr/>
          <p:nvPr/>
        </p:nvCxnSpPr>
        <p:spPr>
          <a:xfrm>
            <a:off x="6151084" y="4335201"/>
            <a:ext cx="2217300" cy="0"/>
          </a:xfrm>
          <a:prstGeom prst="straightConnector1">
            <a:avLst/>
          </a:prstGeom>
          <a:noFill/>
          <a:ln cap="flat" cmpd="sng" w="9525">
            <a:solidFill>
              <a:srgbClr val="666666"/>
            </a:solidFill>
            <a:prstDash val="solid"/>
            <a:round/>
            <a:headEnd len="med" w="med" type="none"/>
            <a:tailEnd len="med" w="med" type="triangle"/>
          </a:ln>
        </p:spPr>
      </p:cxnSp>
      <p:sp>
        <p:nvSpPr>
          <p:cNvPr id="6106" name="Google Shape;6106;p505"/>
          <p:cNvSpPr/>
          <p:nvPr/>
        </p:nvSpPr>
        <p:spPr>
          <a:xfrm>
            <a:off x="8368284" y="3907600"/>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07" name="Google Shape;6107;p505"/>
          <p:cNvSpPr/>
          <p:nvPr/>
        </p:nvSpPr>
        <p:spPr>
          <a:xfrm>
            <a:off x="3012067"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08" name="Google Shape;6108;p505"/>
          <p:cNvSpPr/>
          <p:nvPr/>
        </p:nvSpPr>
        <p:spPr>
          <a:xfrm>
            <a:off x="4037434"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09" name="Google Shape;6109;p505"/>
          <p:cNvSpPr/>
          <p:nvPr/>
        </p:nvSpPr>
        <p:spPr>
          <a:xfrm>
            <a:off x="5062801" y="3387767"/>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10" name="Google Shape;6110;p505"/>
          <p:cNvSpPr/>
          <p:nvPr/>
        </p:nvSpPr>
        <p:spPr>
          <a:xfrm>
            <a:off x="3012067"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11" name="Google Shape;6111;p505"/>
          <p:cNvSpPr/>
          <p:nvPr/>
        </p:nvSpPr>
        <p:spPr>
          <a:xfrm>
            <a:off x="4037434"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12" name="Google Shape;6112;p505"/>
          <p:cNvSpPr/>
          <p:nvPr/>
        </p:nvSpPr>
        <p:spPr>
          <a:xfrm>
            <a:off x="5062801" y="4409501"/>
            <a:ext cx="987600" cy="8535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6" name="Shape 6116"/>
        <p:cNvGrpSpPr/>
        <p:nvPr/>
      </p:nvGrpSpPr>
      <p:grpSpPr>
        <a:xfrm>
          <a:off x="0" y="0"/>
          <a:ext cx="0" cy="0"/>
          <a:chOff x="0" y="0"/>
          <a:chExt cx="0" cy="0"/>
        </a:xfrm>
      </p:grpSpPr>
      <p:sp>
        <p:nvSpPr>
          <p:cNvPr id="6117" name="Google Shape;6117;p5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118" name="Google Shape;6118;p5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19" name="Google Shape;6119;p506"/>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an image repository contains all versions of an image in the image registry</a:t>
            </a:r>
            <a:endParaRPr sz="3700">
              <a:latin typeface="Overpass"/>
              <a:ea typeface="Overpass"/>
              <a:cs typeface="Overpass"/>
              <a:sym typeface="Overpass"/>
            </a:endParaRPr>
          </a:p>
        </p:txBody>
      </p:sp>
      <p:sp>
        <p:nvSpPr>
          <p:cNvPr id="6120" name="Google Shape;6120;p506"/>
          <p:cNvSpPr/>
          <p:nvPr/>
        </p:nvSpPr>
        <p:spPr>
          <a:xfrm>
            <a:off x="2384000" y="2649667"/>
            <a:ext cx="7422000" cy="2989500"/>
          </a:xfrm>
          <a:prstGeom prst="rect">
            <a:avLst/>
          </a:prstGeom>
          <a:noFill/>
          <a:ln cap="flat" cmpd="sng" w="19050">
            <a:solidFill>
              <a:srgbClr val="EC7A08"/>
            </a:solidFill>
            <a:prstDash val="solid"/>
            <a:round/>
            <a:headEnd len="sm" w="sm" type="none"/>
            <a:tailEnd len="sm" w="sm" type="none"/>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6121" name="Google Shape;6121;p506"/>
          <p:cNvSpPr/>
          <p:nvPr/>
        </p:nvSpPr>
        <p:spPr>
          <a:xfrm>
            <a:off x="2600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2" name="Google Shape;6122;p506"/>
          <p:cNvSpPr txBox="1"/>
          <p:nvPr/>
        </p:nvSpPr>
        <p:spPr>
          <a:xfrm>
            <a:off x="2627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frontend:2.0</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frontend:1.1</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frontend:1.0</a:t>
            </a:r>
            <a:endParaRPr sz="1500">
              <a:solidFill>
                <a:srgbClr val="434343"/>
              </a:solidFill>
              <a:latin typeface="Roboto Mono"/>
              <a:ea typeface="Roboto Mono"/>
              <a:cs typeface="Roboto Mono"/>
              <a:sym typeface="Roboto Mono"/>
            </a:endParaRPr>
          </a:p>
        </p:txBody>
      </p:sp>
      <p:sp>
        <p:nvSpPr>
          <p:cNvPr id="6123" name="Google Shape;6123;p506"/>
          <p:cNvSpPr/>
          <p:nvPr/>
        </p:nvSpPr>
        <p:spPr>
          <a:xfrm>
            <a:off x="6156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4" name="Google Shape;6124;p506"/>
          <p:cNvSpPr txBox="1"/>
          <p:nvPr/>
        </p:nvSpPr>
        <p:spPr>
          <a:xfrm>
            <a:off x="6183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mongo:3.7</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mongo:3.6</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mongo:3.4</a:t>
            </a:r>
            <a:endParaRPr sz="1500">
              <a:solidFill>
                <a:srgbClr val="434343"/>
              </a:solidFill>
              <a:latin typeface="Roboto Mono"/>
              <a:ea typeface="Roboto Mono"/>
              <a:cs typeface="Roboto Mono"/>
              <a:sym typeface="Roboto Mono"/>
            </a:endParaRPr>
          </a:p>
        </p:txBody>
      </p:sp>
      <p:sp>
        <p:nvSpPr>
          <p:cNvPr id="6125" name="Google Shape;6125;p506"/>
          <p:cNvSpPr txBox="1"/>
          <p:nvPr/>
        </p:nvSpPr>
        <p:spPr>
          <a:xfrm>
            <a:off x="2563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myregistry/frontend</a:t>
            </a:r>
            <a:endParaRPr sz="1600">
              <a:latin typeface="Overpass"/>
              <a:ea typeface="Overpass"/>
              <a:cs typeface="Overpass"/>
              <a:sym typeface="Overpass"/>
            </a:endParaRPr>
          </a:p>
        </p:txBody>
      </p:sp>
      <p:sp>
        <p:nvSpPr>
          <p:cNvPr id="6126" name="Google Shape;6126;p506"/>
          <p:cNvSpPr txBox="1"/>
          <p:nvPr/>
        </p:nvSpPr>
        <p:spPr>
          <a:xfrm>
            <a:off x="6119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myregistry/mongo</a:t>
            </a:r>
            <a:endParaRPr sz="1600">
              <a:latin typeface="Overpass"/>
              <a:ea typeface="Overpass"/>
              <a:cs typeface="Overpass"/>
              <a:sym typeface="Overpass"/>
            </a:endParaRPr>
          </a:p>
        </p:txBody>
      </p:sp>
      <p:grpSp>
        <p:nvGrpSpPr>
          <p:cNvPr id="6127" name="Google Shape;6127;p506"/>
          <p:cNvGrpSpPr/>
          <p:nvPr/>
        </p:nvGrpSpPr>
        <p:grpSpPr>
          <a:xfrm>
            <a:off x="4583820" y="4101022"/>
            <a:ext cx="1161927" cy="1027930"/>
            <a:chOff x="234071" y="3189584"/>
            <a:chExt cx="871467" cy="770967"/>
          </a:xfrm>
        </p:grpSpPr>
        <p:sp>
          <p:nvSpPr>
            <p:cNvPr id="6128" name="Google Shape;6128;p506"/>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29" name="Google Shape;6129;p506"/>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30" name="Google Shape;6130;p506"/>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31" name="Google Shape;6131;p506"/>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grpSp>
      <p:grpSp>
        <p:nvGrpSpPr>
          <p:cNvPr id="6132" name="Google Shape;6132;p506"/>
          <p:cNvGrpSpPr/>
          <p:nvPr/>
        </p:nvGrpSpPr>
        <p:grpSpPr>
          <a:xfrm>
            <a:off x="8041653" y="4125272"/>
            <a:ext cx="1161927" cy="1027930"/>
            <a:chOff x="234071" y="3189584"/>
            <a:chExt cx="871467" cy="770967"/>
          </a:xfrm>
        </p:grpSpPr>
        <p:sp>
          <p:nvSpPr>
            <p:cNvPr id="6133" name="Google Shape;6133;p506"/>
            <p:cNvSpPr/>
            <p:nvPr/>
          </p:nvSpPr>
          <p:spPr>
            <a:xfrm>
              <a:off x="234071" y="3189584"/>
              <a:ext cx="740700" cy="640200"/>
            </a:xfrm>
            <a:prstGeom prst="hexagon">
              <a:avLst>
                <a:gd fmla="val 25000" name="adj"/>
                <a:gd fmla="val 115470" name="vf"/>
              </a:avLst>
            </a:prstGeom>
            <a:solidFill>
              <a:srgbClr val="783F0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34" name="Google Shape;6134;p506"/>
            <p:cNvSpPr/>
            <p:nvPr/>
          </p:nvSpPr>
          <p:spPr>
            <a:xfrm>
              <a:off x="277660" y="3233173"/>
              <a:ext cx="740700" cy="640200"/>
            </a:xfrm>
            <a:prstGeom prst="hexagon">
              <a:avLst>
                <a:gd fmla="val 25000" name="adj"/>
                <a:gd fmla="val 115470" name="vf"/>
              </a:avLst>
            </a:prstGeom>
            <a:solidFill>
              <a:srgbClr val="B45F0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35" name="Google Shape;6135;p506"/>
            <p:cNvSpPr/>
            <p:nvPr/>
          </p:nvSpPr>
          <p:spPr>
            <a:xfrm>
              <a:off x="321249" y="3276762"/>
              <a:ext cx="740700" cy="6402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sp>
          <p:nvSpPr>
            <p:cNvPr id="6136" name="Google Shape;6136;p506"/>
            <p:cNvSpPr/>
            <p:nvPr/>
          </p:nvSpPr>
          <p:spPr>
            <a:xfrm>
              <a:off x="364838" y="3320351"/>
              <a:ext cx="740700" cy="640200"/>
            </a:xfrm>
            <a:prstGeom prst="hexagon">
              <a:avLst>
                <a:gd fmla="val 25000" name="adj"/>
                <a:gd fmla="val 115470" name="vf"/>
              </a:avLst>
            </a:prstGeom>
            <a:solidFill>
              <a:srgbClr val="F4AF6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SemiBold"/>
                  <a:ea typeface="Overpass SemiBold"/>
                  <a:cs typeface="Overpass SemiBold"/>
                  <a:sym typeface="Overpass SemiBold"/>
                </a:rPr>
                <a:t>IMAGE</a:t>
              </a:r>
              <a:endParaRPr sz="800">
                <a:solidFill>
                  <a:srgbClr val="FFFFFF"/>
                </a:solidFill>
                <a:latin typeface="Overpass SemiBold"/>
                <a:ea typeface="Overpass SemiBold"/>
                <a:cs typeface="Overpass SemiBold"/>
                <a:sym typeface="Overpass SemiBol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0" name="Shape 6140"/>
        <p:cNvGrpSpPr/>
        <p:nvPr/>
      </p:nvGrpSpPr>
      <p:grpSpPr>
        <a:xfrm>
          <a:off x="0" y="0"/>
          <a:ext cx="0" cy="0"/>
          <a:chOff x="0" y="0"/>
          <a:chExt cx="0" cy="0"/>
        </a:xfrm>
      </p:grpSpPr>
      <p:sp>
        <p:nvSpPr>
          <p:cNvPr id="6141" name="Google Shape;6141;p5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142" name="Google Shape;6142;p5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43" name="Google Shape;6143;p507"/>
          <p:cNvSpPr txBox="1"/>
          <p:nvPr/>
        </p:nvSpPr>
        <p:spPr>
          <a:xfrm>
            <a:off x="1102200" y="7112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containers are wrapped in pods which are units of deployment and management</a:t>
            </a:r>
            <a:endParaRPr sz="3700">
              <a:latin typeface="Overpass"/>
              <a:ea typeface="Overpass"/>
              <a:cs typeface="Overpass"/>
              <a:sym typeface="Overpass"/>
            </a:endParaRPr>
          </a:p>
        </p:txBody>
      </p:sp>
      <p:sp>
        <p:nvSpPr>
          <p:cNvPr id="6144" name="Google Shape;6144;p507"/>
          <p:cNvSpPr/>
          <p:nvPr/>
        </p:nvSpPr>
        <p:spPr>
          <a:xfrm>
            <a:off x="2907125" y="32789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45" name="Google Shape;6145;p507"/>
          <p:cNvSpPr/>
          <p:nvPr/>
        </p:nvSpPr>
        <p:spPr>
          <a:xfrm>
            <a:off x="3236325" y="35641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46" name="Google Shape;6146;p507"/>
          <p:cNvSpPr txBox="1"/>
          <p:nvPr/>
        </p:nvSpPr>
        <p:spPr>
          <a:xfrm>
            <a:off x="3290738" y="47287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10.140.4.44</a:t>
            </a:r>
            <a:endParaRPr sz="900">
              <a:solidFill>
                <a:srgbClr val="38761D"/>
              </a:solidFill>
              <a:latin typeface="Overpass"/>
              <a:ea typeface="Overpass"/>
              <a:cs typeface="Overpass"/>
              <a:sym typeface="Overpass"/>
            </a:endParaRPr>
          </a:p>
        </p:txBody>
      </p:sp>
      <p:sp>
        <p:nvSpPr>
          <p:cNvPr id="6147" name="Google Shape;6147;p507"/>
          <p:cNvSpPr/>
          <p:nvPr/>
        </p:nvSpPr>
        <p:spPr>
          <a:xfrm>
            <a:off x="6529675" y="3278967"/>
            <a:ext cx="27552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48" name="Google Shape;6148;p507"/>
          <p:cNvSpPr/>
          <p:nvPr/>
        </p:nvSpPr>
        <p:spPr>
          <a:xfrm>
            <a:off x="6858858" y="35641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49" name="Google Shape;6149;p507"/>
          <p:cNvSpPr txBox="1"/>
          <p:nvPr/>
        </p:nvSpPr>
        <p:spPr>
          <a:xfrm>
            <a:off x="6858875" y="4728767"/>
            <a:ext cx="20961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10.15.6.55</a:t>
            </a:r>
            <a:endParaRPr sz="900">
              <a:solidFill>
                <a:srgbClr val="38761D"/>
              </a:solidFill>
              <a:latin typeface="Overpass"/>
              <a:ea typeface="Overpass"/>
              <a:cs typeface="Overpass"/>
              <a:sym typeface="Overpass"/>
            </a:endParaRPr>
          </a:p>
        </p:txBody>
      </p:sp>
      <p:sp>
        <p:nvSpPr>
          <p:cNvPr id="6150" name="Google Shape;6150;p507"/>
          <p:cNvSpPr/>
          <p:nvPr/>
        </p:nvSpPr>
        <p:spPr>
          <a:xfrm>
            <a:off x="7967858" y="35641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4" name="Shape 6154"/>
        <p:cNvGrpSpPr/>
        <p:nvPr/>
      </p:nvGrpSpPr>
      <p:grpSpPr>
        <a:xfrm>
          <a:off x="0" y="0"/>
          <a:ext cx="0" cy="0"/>
          <a:chOff x="0" y="0"/>
          <a:chExt cx="0" cy="0"/>
        </a:xfrm>
      </p:grpSpPr>
      <p:sp>
        <p:nvSpPr>
          <p:cNvPr id="6155" name="Google Shape;6155;p5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156" name="Google Shape;6156;p5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57" name="Google Shape;6157;p508"/>
          <p:cNvSpPr txBox="1"/>
          <p:nvPr/>
        </p:nvSpPr>
        <p:spPr>
          <a:xfrm>
            <a:off x="1102200" y="10160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Courier"/>
                <a:ea typeface="Courier"/>
                <a:cs typeface="Courier"/>
                <a:sym typeface="Courier"/>
              </a:rPr>
              <a:t>ReplicationControllers</a:t>
            </a:r>
            <a:r>
              <a:rPr lang="en" sz="3700">
                <a:latin typeface="Overpass"/>
                <a:ea typeface="Overpass"/>
                <a:cs typeface="Overpass"/>
                <a:sym typeface="Overpass"/>
              </a:rPr>
              <a:t> &amp; </a:t>
            </a:r>
            <a:r>
              <a:rPr lang="en" sz="3700">
                <a:latin typeface="Courier"/>
                <a:ea typeface="Courier"/>
                <a:cs typeface="Courier"/>
                <a:sym typeface="Courier"/>
              </a:rPr>
              <a:t>ReplicaSets</a:t>
            </a:r>
            <a:r>
              <a:rPr lang="en" sz="3700">
                <a:latin typeface="Overpass"/>
                <a:ea typeface="Overpass"/>
                <a:cs typeface="Overpass"/>
                <a:sym typeface="Overpass"/>
              </a:rPr>
              <a:t> ensure a specified number of pods are running at any given time</a:t>
            </a:r>
            <a:endParaRPr sz="3700">
              <a:latin typeface="Overpass"/>
              <a:ea typeface="Overpass"/>
              <a:cs typeface="Overpass"/>
              <a:sym typeface="Overpass"/>
            </a:endParaRPr>
          </a:p>
        </p:txBody>
      </p:sp>
      <p:sp>
        <p:nvSpPr>
          <p:cNvPr id="6158" name="Google Shape;6158;p508"/>
          <p:cNvSpPr/>
          <p:nvPr/>
        </p:nvSpPr>
        <p:spPr>
          <a:xfrm>
            <a:off x="1660761" y="3087407"/>
            <a:ext cx="1281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image name</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replicas</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labels</a:t>
            </a: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cpu</a:t>
            </a: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memory</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storage</a:t>
            </a:r>
            <a:endParaRPr sz="1200">
              <a:latin typeface="Roboto Mono"/>
              <a:ea typeface="Roboto Mono"/>
              <a:cs typeface="Roboto Mono"/>
              <a:sym typeface="Roboto Mono"/>
            </a:endParaRPr>
          </a:p>
        </p:txBody>
      </p:sp>
      <p:cxnSp>
        <p:nvCxnSpPr>
          <p:cNvPr id="6159" name="Google Shape;6159;p508"/>
          <p:cNvCxnSpPr/>
          <p:nvPr/>
        </p:nvCxnSpPr>
        <p:spPr>
          <a:xfrm>
            <a:off x="3105694" y="3883200"/>
            <a:ext cx="1516800" cy="0"/>
          </a:xfrm>
          <a:prstGeom prst="straightConnector1">
            <a:avLst/>
          </a:prstGeom>
          <a:noFill/>
          <a:ln cap="flat" cmpd="sng" w="9525">
            <a:solidFill>
              <a:srgbClr val="666666"/>
            </a:solidFill>
            <a:prstDash val="solid"/>
            <a:round/>
            <a:headEnd len="med" w="med" type="none"/>
            <a:tailEnd len="med" w="med" type="triangle"/>
          </a:ln>
        </p:spPr>
      </p:cxnSp>
      <p:sp>
        <p:nvSpPr>
          <p:cNvPr id="6160" name="Google Shape;6160;p508"/>
          <p:cNvSpPr txBox="1"/>
          <p:nvPr/>
        </p:nvSpPr>
        <p:spPr>
          <a:xfrm>
            <a:off x="1484981" y="4625800"/>
            <a:ext cx="16335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ReplicaSet</a:t>
            </a:r>
            <a:br>
              <a:rPr lang="en" sz="1100">
                <a:latin typeface="Overpass"/>
                <a:ea typeface="Overpass"/>
                <a:cs typeface="Overpass"/>
                <a:sym typeface="Overpass"/>
              </a:rPr>
            </a:br>
            <a:r>
              <a:rPr lang="en" sz="1100">
                <a:latin typeface="Overpass"/>
                <a:ea typeface="Overpass"/>
                <a:cs typeface="Overpass"/>
                <a:sym typeface="Overpass"/>
              </a:rPr>
              <a:t>ReplicationController</a:t>
            </a:r>
            <a:endParaRPr sz="1100">
              <a:latin typeface="Overpass"/>
              <a:ea typeface="Overpass"/>
              <a:cs typeface="Overpass"/>
              <a:sym typeface="Overpass"/>
            </a:endParaRPr>
          </a:p>
        </p:txBody>
      </p:sp>
      <p:sp>
        <p:nvSpPr>
          <p:cNvPr id="6161" name="Google Shape;6161;p508"/>
          <p:cNvSpPr/>
          <p:nvPr/>
        </p:nvSpPr>
        <p:spPr>
          <a:xfrm>
            <a:off x="4825686" y="3170415"/>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62" name="Google Shape;6162;p508"/>
          <p:cNvSpPr/>
          <p:nvPr/>
        </p:nvSpPr>
        <p:spPr>
          <a:xfrm>
            <a:off x="5154886" y="3455607"/>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63" name="Google Shape;6163;p508"/>
          <p:cNvSpPr/>
          <p:nvPr/>
        </p:nvSpPr>
        <p:spPr>
          <a:xfrm>
            <a:off x="6629086" y="31773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64" name="Google Shape;6164;p508"/>
          <p:cNvSpPr/>
          <p:nvPr/>
        </p:nvSpPr>
        <p:spPr>
          <a:xfrm>
            <a:off x="6958286" y="34625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65" name="Google Shape;6165;p508"/>
          <p:cNvSpPr txBox="1"/>
          <p:nvPr/>
        </p:nvSpPr>
        <p:spPr>
          <a:xfrm>
            <a:off x="8345628" y="3259694"/>
            <a:ext cx="616800" cy="10128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3200">
                <a:latin typeface="Overpass Light"/>
                <a:ea typeface="Overpass Light"/>
                <a:cs typeface="Overpass Light"/>
                <a:sym typeface="Overpass Light"/>
              </a:rPr>
              <a:t>...</a:t>
            </a:r>
            <a:endParaRPr sz="3200">
              <a:latin typeface="Overpass Light"/>
              <a:ea typeface="Overpass Light"/>
              <a:cs typeface="Overpass Light"/>
              <a:sym typeface="Overpass Light"/>
            </a:endParaRPr>
          </a:p>
        </p:txBody>
      </p:sp>
      <p:sp>
        <p:nvSpPr>
          <p:cNvPr id="6166" name="Google Shape;6166;p508"/>
          <p:cNvSpPr/>
          <p:nvPr/>
        </p:nvSpPr>
        <p:spPr>
          <a:xfrm>
            <a:off x="8965886" y="31773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67" name="Google Shape;6167;p508"/>
          <p:cNvSpPr/>
          <p:nvPr/>
        </p:nvSpPr>
        <p:spPr>
          <a:xfrm>
            <a:off x="9295086" y="34625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68" name="Google Shape;6168;p508"/>
          <p:cNvSpPr txBox="1"/>
          <p:nvPr/>
        </p:nvSpPr>
        <p:spPr>
          <a:xfrm>
            <a:off x="5154900" y="2824367"/>
            <a:ext cx="928500" cy="35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Light"/>
                <a:ea typeface="Overpass Light"/>
                <a:cs typeface="Overpass Light"/>
                <a:sym typeface="Overpass Light"/>
              </a:rPr>
              <a:t>1</a:t>
            </a:r>
            <a:endParaRPr sz="1900">
              <a:latin typeface="Overpass Light"/>
              <a:ea typeface="Overpass Light"/>
              <a:cs typeface="Overpass Light"/>
              <a:sym typeface="Overpass Light"/>
            </a:endParaRPr>
          </a:p>
        </p:txBody>
      </p:sp>
      <p:sp>
        <p:nvSpPr>
          <p:cNvPr id="6169" name="Google Shape;6169;p508"/>
          <p:cNvSpPr txBox="1"/>
          <p:nvPr/>
        </p:nvSpPr>
        <p:spPr>
          <a:xfrm>
            <a:off x="6987700" y="2824367"/>
            <a:ext cx="928500" cy="35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Light"/>
                <a:ea typeface="Overpass Light"/>
                <a:cs typeface="Overpass Light"/>
                <a:sym typeface="Overpass Light"/>
              </a:rPr>
              <a:t>2</a:t>
            </a:r>
            <a:endParaRPr sz="1900">
              <a:latin typeface="Overpass Light"/>
              <a:ea typeface="Overpass Light"/>
              <a:cs typeface="Overpass Light"/>
              <a:sym typeface="Overpass Light"/>
            </a:endParaRPr>
          </a:p>
        </p:txBody>
      </p:sp>
      <p:sp>
        <p:nvSpPr>
          <p:cNvPr id="6170" name="Google Shape;6170;p508"/>
          <p:cNvSpPr txBox="1"/>
          <p:nvPr/>
        </p:nvSpPr>
        <p:spPr>
          <a:xfrm>
            <a:off x="9324500" y="2824367"/>
            <a:ext cx="928500" cy="35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Light"/>
                <a:ea typeface="Overpass Light"/>
                <a:cs typeface="Overpass Light"/>
                <a:sym typeface="Overpass Light"/>
              </a:rPr>
              <a:t>N</a:t>
            </a:r>
            <a:endParaRPr sz="1900">
              <a:latin typeface="Overpass Light"/>
              <a:ea typeface="Overpass Light"/>
              <a:cs typeface="Overpass Light"/>
              <a:sym typeface="Overpas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4" name="Shape 6174"/>
        <p:cNvGrpSpPr/>
        <p:nvPr/>
      </p:nvGrpSpPr>
      <p:grpSpPr>
        <a:xfrm>
          <a:off x="0" y="0"/>
          <a:ext cx="0" cy="0"/>
          <a:chOff x="0" y="0"/>
          <a:chExt cx="0" cy="0"/>
        </a:xfrm>
      </p:grpSpPr>
      <p:sp>
        <p:nvSpPr>
          <p:cNvPr id="6175" name="Google Shape;6175;p5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176" name="Google Shape;6176;p5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77" name="Google Shape;6177;p509"/>
          <p:cNvSpPr txBox="1"/>
          <p:nvPr/>
        </p:nvSpPr>
        <p:spPr>
          <a:xfrm>
            <a:off x="1102200" y="9144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oboto Mono"/>
                <a:ea typeface="Roboto Mono"/>
                <a:cs typeface="Roboto Mono"/>
                <a:sym typeface="Roboto Mono"/>
              </a:rPr>
              <a:t>a </a:t>
            </a:r>
            <a:r>
              <a:rPr lang="en" sz="3700">
                <a:latin typeface="Courier"/>
                <a:ea typeface="Courier"/>
                <a:cs typeface="Courier"/>
                <a:sym typeface="Courier"/>
              </a:rPr>
              <a:t>daemonset</a:t>
            </a:r>
            <a:r>
              <a:rPr lang="en" sz="3700">
                <a:latin typeface="Roboto Mono"/>
                <a:ea typeface="Roboto Mono"/>
                <a:cs typeface="Roboto Mono"/>
                <a:sym typeface="Roboto Mono"/>
              </a:rPr>
              <a:t> ensures that all</a:t>
            </a:r>
            <a:br>
              <a:rPr lang="en" sz="3700">
                <a:latin typeface="Roboto Mono"/>
                <a:ea typeface="Roboto Mono"/>
                <a:cs typeface="Roboto Mono"/>
                <a:sym typeface="Roboto Mono"/>
              </a:rPr>
            </a:br>
            <a:r>
              <a:rPr lang="en" sz="3700">
                <a:latin typeface="Roboto Mono"/>
                <a:ea typeface="Roboto Mono"/>
                <a:cs typeface="Roboto Mono"/>
                <a:sym typeface="Roboto Mono"/>
              </a:rPr>
              <a:t>(or some) nodes run a copy of a pod</a:t>
            </a:r>
            <a:endParaRPr sz="3700">
              <a:latin typeface="Roboto Mono"/>
              <a:ea typeface="Roboto Mono"/>
              <a:cs typeface="Roboto Mono"/>
              <a:sym typeface="Roboto Mono"/>
            </a:endParaRPr>
          </a:p>
        </p:txBody>
      </p:sp>
      <p:sp>
        <p:nvSpPr>
          <p:cNvPr id="6178" name="Google Shape;6178;p509"/>
          <p:cNvSpPr/>
          <p:nvPr/>
        </p:nvSpPr>
        <p:spPr>
          <a:xfrm>
            <a:off x="3813843" y="2819366"/>
            <a:ext cx="2421900" cy="2437200"/>
          </a:xfrm>
          <a:prstGeom prst="rect">
            <a:avLst/>
          </a:prstGeom>
          <a:noFill/>
          <a:ln cap="flat" cmpd="sng" w="19050">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9" name="Google Shape;6179;p509"/>
          <p:cNvSpPr/>
          <p:nvPr/>
        </p:nvSpPr>
        <p:spPr>
          <a:xfrm>
            <a:off x="3813843" y="4930234"/>
            <a:ext cx="2421900" cy="327600"/>
          </a:xfrm>
          <a:prstGeom prst="rect">
            <a:avLst/>
          </a:prstGeom>
          <a:solidFill>
            <a:srgbClr val="3F9C35"/>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300">
                <a:solidFill>
                  <a:srgbClr val="FFFFFF"/>
                </a:solidFill>
                <a:latin typeface="Courier"/>
                <a:ea typeface="Courier"/>
                <a:cs typeface="Courier"/>
                <a:sym typeface="Courier"/>
              </a:rPr>
              <a:t>foo = bar</a:t>
            </a:r>
            <a:endParaRPr b="1" sz="1900">
              <a:latin typeface="Courier"/>
              <a:ea typeface="Courier"/>
              <a:cs typeface="Courier"/>
              <a:sym typeface="Courier"/>
            </a:endParaRPr>
          </a:p>
        </p:txBody>
      </p:sp>
      <p:sp>
        <p:nvSpPr>
          <p:cNvPr id="6180" name="Google Shape;6180;p509"/>
          <p:cNvSpPr/>
          <p:nvPr/>
        </p:nvSpPr>
        <p:spPr>
          <a:xfrm>
            <a:off x="3804922" y="4605830"/>
            <a:ext cx="2438400" cy="326100"/>
          </a:xfrm>
          <a:prstGeom prst="rect">
            <a:avLst/>
          </a:prstGeom>
          <a:solidFill>
            <a:srgbClr val="1A76D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300">
                <a:solidFill>
                  <a:srgbClr val="FFFFFF"/>
                </a:solidFill>
                <a:latin typeface="Overpass"/>
                <a:ea typeface="Overpass"/>
                <a:cs typeface="Overpass"/>
                <a:sym typeface="Overpass"/>
              </a:rPr>
              <a:t>Node</a:t>
            </a:r>
            <a:endParaRPr sz="1900"/>
          </a:p>
        </p:txBody>
      </p:sp>
      <p:sp>
        <p:nvSpPr>
          <p:cNvPr id="6181" name="Google Shape;6181;p509"/>
          <p:cNvSpPr/>
          <p:nvPr/>
        </p:nvSpPr>
        <p:spPr>
          <a:xfrm>
            <a:off x="746361" y="3087407"/>
            <a:ext cx="1281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image name</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replicas</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labels</a:t>
            </a: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cpu</a:t>
            </a: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memory</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storage</a:t>
            </a:r>
            <a:endParaRPr sz="1200">
              <a:latin typeface="Roboto Mono"/>
              <a:ea typeface="Roboto Mono"/>
              <a:cs typeface="Roboto Mono"/>
              <a:sym typeface="Roboto Mono"/>
            </a:endParaRPr>
          </a:p>
        </p:txBody>
      </p:sp>
      <p:cxnSp>
        <p:nvCxnSpPr>
          <p:cNvPr id="6182" name="Google Shape;6182;p509"/>
          <p:cNvCxnSpPr/>
          <p:nvPr/>
        </p:nvCxnSpPr>
        <p:spPr>
          <a:xfrm>
            <a:off x="2191294" y="3883200"/>
            <a:ext cx="1516800" cy="0"/>
          </a:xfrm>
          <a:prstGeom prst="straightConnector1">
            <a:avLst/>
          </a:prstGeom>
          <a:noFill/>
          <a:ln cap="flat" cmpd="sng" w="9525">
            <a:solidFill>
              <a:srgbClr val="666666"/>
            </a:solidFill>
            <a:prstDash val="solid"/>
            <a:round/>
            <a:headEnd len="med" w="med" type="none"/>
            <a:tailEnd len="med" w="med" type="triangle"/>
          </a:ln>
        </p:spPr>
      </p:cxnSp>
      <p:sp>
        <p:nvSpPr>
          <p:cNvPr id="6183" name="Google Shape;6183;p509"/>
          <p:cNvSpPr txBox="1"/>
          <p:nvPr/>
        </p:nvSpPr>
        <p:spPr>
          <a:xfrm>
            <a:off x="570581" y="4625800"/>
            <a:ext cx="16335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DaemonSet</a:t>
            </a:r>
            <a:endParaRPr sz="1100">
              <a:latin typeface="Overpass"/>
              <a:ea typeface="Overpass"/>
              <a:cs typeface="Overpass"/>
              <a:sym typeface="Overpass"/>
            </a:endParaRPr>
          </a:p>
        </p:txBody>
      </p:sp>
      <p:sp>
        <p:nvSpPr>
          <p:cNvPr id="6184" name="Google Shape;6184;p509"/>
          <p:cNvSpPr/>
          <p:nvPr/>
        </p:nvSpPr>
        <p:spPr>
          <a:xfrm>
            <a:off x="6455443" y="2819366"/>
            <a:ext cx="2421900" cy="2437200"/>
          </a:xfrm>
          <a:prstGeom prst="rect">
            <a:avLst/>
          </a:prstGeom>
          <a:noFill/>
          <a:ln cap="flat" cmpd="sng" w="19050">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5" name="Google Shape;6185;p509"/>
          <p:cNvSpPr/>
          <p:nvPr/>
        </p:nvSpPr>
        <p:spPr>
          <a:xfrm>
            <a:off x="6455443" y="4930234"/>
            <a:ext cx="2421900" cy="327600"/>
          </a:xfrm>
          <a:prstGeom prst="rect">
            <a:avLst/>
          </a:prstGeom>
          <a:solidFill>
            <a:srgbClr val="3F9C35"/>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300">
                <a:solidFill>
                  <a:srgbClr val="FFFFFF"/>
                </a:solidFill>
                <a:latin typeface="Courier"/>
                <a:ea typeface="Courier"/>
                <a:cs typeface="Courier"/>
                <a:sym typeface="Courier"/>
              </a:rPr>
              <a:t>foo = bar</a:t>
            </a:r>
            <a:endParaRPr b="1" sz="1900">
              <a:latin typeface="Courier"/>
              <a:ea typeface="Courier"/>
              <a:cs typeface="Courier"/>
              <a:sym typeface="Courier"/>
            </a:endParaRPr>
          </a:p>
        </p:txBody>
      </p:sp>
      <p:sp>
        <p:nvSpPr>
          <p:cNvPr id="6186" name="Google Shape;6186;p509"/>
          <p:cNvSpPr/>
          <p:nvPr/>
        </p:nvSpPr>
        <p:spPr>
          <a:xfrm>
            <a:off x="6446522" y="4605830"/>
            <a:ext cx="2438400" cy="326100"/>
          </a:xfrm>
          <a:prstGeom prst="rect">
            <a:avLst/>
          </a:prstGeom>
          <a:solidFill>
            <a:srgbClr val="1A76D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300">
                <a:solidFill>
                  <a:srgbClr val="FFFFFF"/>
                </a:solidFill>
                <a:latin typeface="Overpass"/>
                <a:ea typeface="Overpass"/>
                <a:cs typeface="Overpass"/>
                <a:sym typeface="Overpass"/>
              </a:rPr>
              <a:t>Node</a:t>
            </a:r>
            <a:endParaRPr sz="1900"/>
          </a:p>
        </p:txBody>
      </p:sp>
      <p:sp>
        <p:nvSpPr>
          <p:cNvPr id="6187" name="Google Shape;6187;p509"/>
          <p:cNvSpPr/>
          <p:nvPr/>
        </p:nvSpPr>
        <p:spPr>
          <a:xfrm>
            <a:off x="9097043" y="2819366"/>
            <a:ext cx="2421900" cy="2437200"/>
          </a:xfrm>
          <a:prstGeom prst="rect">
            <a:avLst/>
          </a:prstGeom>
          <a:noFill/>
          <a:ln cap="flat" cmpd="sng" w="19050">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8" name="Google Shape;6188;p509"/>
          <p:cNvSpPr/>
          <p:nvPr/>
        </p:nvSpPr>
        <p:spPr>
          <a:xfrm>
            <a:off x="9097043" y="4930234"/>
            <a:ext cx="2421900" cy="327600"/>
          </a:xfrm>
          <a:prstGeom prst="rect">
            <a:avLst/>
          </a:prstGeom>
          <a:solidFill>
            <a:srgbClr val="3F9C35"/>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300">
                <a:solidFill>
                  <a:srgbClr val="FFFFFF"/>
                </a:solidFill>
                <a:latin typeface="Courier"/>
                <a:ea typeface="Courier"/>
                <a:cs typeface="Courier"/>
                <a:sym typeface="Courier"/>
              </a:rPr>
              <a:t>foo = baz</a:t>
            </a:r>
            <a:endParaRPr b="1" sz="1900">
              <a:latin typeface="Courier"/>
              <a:ea typeface="Courier"/>
              <a:cs typeface="Courier"/>
              <a:sym typeface="Courier"/>
            </a:endParaRPr>
          </a:p>
        </p:txBody>
      </p:sp>
      <p:sp>
        <p:nvSpPr>
          <p:cNvPr id="6189" name="Google Shape;6189;p509"/>
          <p:cNvSpPr/>
          <p:nvPr/>
        </p:nvSpPr>
        <p:spPr>
          <a:xfrm>
            <a:off x="9088122" y="4605830"/>
            <a:ext cx="2438400" cy="326100"/>
          </a:xfrm>
          <a:prstGeom prst="rect">
            <a:avLst/>
          </a:prstGeom>
          <a:solidFill>
            <a:srgbClr val="1A76D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300">
                <a:solidFill>
                  <a:srgbClr val="FFFFFF"/>
                </a:solidFill>
                <a:latin typeface="Overpass"/>
                <a:ea typeface="Overpass"/>
                <a:cs typeface="Overpass"/>
                <a:sym typeface="Overpass"/>
              </a:rPr>
              <a:t>Node</a:t>
            </a:r>
            <a:endParaRPr sz="1900"/>
          </a:p>
        </p:txBody>
      </p:sp>
      <p:sp>
        <p:nvSpPr>
          <p:cNvPr id="6190" name="Google Shape;6190;p509"/>
          <p:cNvSpPr/>
          <p:nvPr/>
        </p:nvSpPr>
        <p:spPr>
          <a:xfrm>
            <a:off x="4201325" y="301991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91" name="Google Shape;6191;p509"/>
          <p:cNvSpPr/>
          <p:nvPr/>
        </p:nvSpPr>
        <p:spPr>
          <a:xfrm>
            <a:off x="4530525" y="330510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92" name="Google Shape;6192;p509"/>
          <p:cNvSpPr/>
          <p:nvPr/>
        </p:nvSpPr>
        <p:spPr>
          <a:xfrm>
            <a:off x="6843625" y="3019901"/>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193" name="Google Shape;6193;p509"/>
          <p:cNvSpPr/>
          <p:nvPr/>
        </p:nvSpPr>
        <p:spPr>
          <a:xfrm>
            <a:off x="7172825" y="3305092"/>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194" name="Google Shape;6194;p509"/>
          <p:cNvSpPr/>
          <p:nvPr/>
        </p:nvSpPr>
        <p:spPr>
          <a:xfrm>
            <a:off x="10067839" y="3492486"/>
            <a:ext cx="480300" cy="480300"/>
          </a:xfrm>
          <a:prstGeom prst="mathMultiply">
            <a:avLst>
              <a:gd fmla="val 23520" name="adj1"/>
            </a:avLst>
          </a:prstGeom>
          <a:solidFill>
            <a:srgbClr val="FF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5" name="Google Shape;6195;p509"/>
          <p:cNvSpPr txBox="1"/>
          <p:nvPr/>
        </p:nvSpPr>
        <p:spPr>
          <a:xfrm>
            <a:off x="5636473" y="2640984"/>
            <a:ext cx="611100" cy="610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800">
                <a:solidFill>
                  <a:srgbClr val="92D400"/>
                </a:solidFill>
                <a:latin typeface="Proxima Nova"/>
                <a:ea typeface="Proxima Nova"/>
                <a:cs typeface="Proxima Nova"/>
                <a:sym typeface="Proxima Nova"/>
              </a:rPr>
              <a:t>✓</a:t>
            </a:r>
            <a:endParaRPr b="1" sz="4800">
              <a:solidFill>
                <a:srgbClr val="92D400"/>
              </a:solidFill>
              <a:latin typeface="Proxima Nova"/>
              <a:ea typeface="Proxima Nova"/>
              <a:cs typeface="Proxima Nova"/>
              <a:sym typeface="Proxima Nova"/>
            </a:endParaRPr>
          </a:p>
        </p:txBody>
      </p:sp>
      <p:sp>
        <p:nvSpPr>
          <p:cNvPr id="6196" name="Google Shape;6196;p509"/>
          <p:cNvSpPr txBox="1"/>
          <p:nvPr/>
        </p:nvSpPr>
        <p:spPr>
          <a:xfrm>
            <a:off x="8278073" y="2640984"/>
            <a:ext cx="611100" cy="610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4800">
                <a:solidFill>
                  <a:srgbClr val="92D400"/>
                </a:solidFill>
                <a:latin typeface="Proxima Nova"/>
                <a:ea typeface="Proxima Nova"/>
                <a:cs typeface="Proxima Nova"/>
                <a:sym typeface="Proxima Nova"/>
              </a:rPr>
              <a:t>✓</a:t>
            </a:r>
            <a:endParaRPr b="1" sz="4800">
              <a:solidFill>
                <a:srgbClr val="92D400"/>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0" name="Shape 5850"/>
        <p:cNvGrpSpPr/>
        <p:nvPr/>
      </p:nvGrpSpPr>
      <p:grpSpPr>
        <a:xfrm>
          <a:off x="0" y="0"/>
          <a:ext cx="0" cy="0"/>
          <a:chOff x="0" y="0"/>
          <a:chExt cx="0" cy="0"/>
        </a:xfrm>
      </p:grpSpPr>
      <p:sp>
        <p:nvSpPr>
          <p:cNvPr id="5851" name="Google Shape;5851;p492"/>
          <p:cNvSpPr txBox="1"/>
          <p:nvPr>
            <p:ph type="title"/>
          </p:nvPr>
        </p:nvSpPr>
        <p:spPr>
          <a:xfrm>
            <a:off x="884963" y="80990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Application Modernization Series</a:t>
            </a:r>
            <a:endParaRPr/>
          </a:p>
        </p:txBody>
      </p:sp>
      <p:sp>
        <p:nvSpPr>
          <p:cNvPr id="5852" name="Google Shape;5852;p492"/>
          <p:cNvSpPr/>
          <p:nvPr/>
        </p:nvSpPr>
        <p:spPr>
          <a:xfrm>
            <a:off x="962550" y="4142038"/>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3" name="Google Shape;5853;p492"/>
          <p:cNvCxnSpPr/>
          <p:nvPr/>
        </p:nvCxnSpPr>
        <p:spPr>
          <a:xfrm rot="10800000">
            <a:off x="10515502" y="4137813"/>
            <a:ext cx="0" cy="624600"/>
          </a:xfrm>
          <a:prstGeom prst="straightConnector1">
            <a:avLst/>
          </a:prstGeom>
          <a:noFill/>
          <a:ln cap="flat" cmpd="sng" w="9525">
            <a:solidFill>
              <a:srgbClr val="EE0000"/>
            </a:solidFill>
            <a:prstDash val="solid"/>
            <a:round/>
            <a:headEnd len="med" w="med" type="oval"/>
            <a:tailEnd len="med" w="med" type="none"/>
          </a:ln>
        </p:spPr>
      </p:cxnSp>
      <p:sp>
        <p:nvSpPr>
          <p:cNvPr id="5854" name="Google Shape;5854;p49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Roadmap</a:t>
            </a:r>
            <a:endParaRPr/>
          </a:p>
        </p:txBody>
      </p:sp>
      <p:sp>
        <p:nvSpPr>
          <p:cNvPr id="5855" name="Google Shape;5855;p4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56" name="Google Shape;5856;p492"/>
          <p:cNvSpPr txBox="1"/>
          <p:nvPr>
            <p:ph idx="2" type="subTitle"/>
          </p:nvPr>
        </p:nvSpPr>
        <p:spPr>
          <a:xfrm>
            <a:off x="859575" y="1997375"/>
            <a:ext cx="2106900" cy="76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Introduction to Container</a:t>
            </a:r>
            <a:endParaRPr sz="1900"/>
          </a:p>
        </p:txBody>
      </p:sp>
      <p:sp>
        <p:nvSpPr>
          <p:cNvPr id="5857" name="Google Shape;5857;p492"/>
          <p:cNvSpPr txBox="1"/>
          <p:nvPr>
            <p:ph idx="3" type="subTitle"/>
          </p:nvPr>
        </p:nvSpPr>
        <p:spPr>
          <a:xfrm>
            <a:off x="859650" y="2791438"/>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a:t>
            </a:r>
            <a:endParaRPr sz="1300"/>
          </a:p>
          <a:p>
            <a:pPr indent="0" lvl="0" marL="0" rtl="0" algn="l">
              <a:spcBef>
                <a:spcPts val="0"/>
              </a:spcBef>
              <a:spcAft>
                <a:spcPts val="0"/>
              </a:spcAft>
              <a:buNone/>
            </a:pPr>
            <a:r>
              <a:rPr lang="en" sz="1300"/>
              <a:t>Docker</a:t>
            </a:r>
            <a:endParaRPr sz="1300"/>
          </a:p>
          <a:p>
            <a:pPr indent="0" lvl="0" marL="0" rtl="0" algn="l">
              <a:spcBef>
                <a:spcPts val="0"/>
              </a:spcBef>
              <a:spcAft>
                <a:spcPts val="0"/>
              </a:spcAft>
              <a:buNone/>
            </a:pPr>
            <a:r>
              <a:rPr lang="en" sz="1300"/>
              <a:t>Demo: Build App &amp; DB with Docker</a:t>
            </a:r>
            <a:endParaRPr sz="1300"/>
          </a:p>
        </p:txBody>
      </p:sp>
      <p:sp>
        <p:nvSpPr>
          <p:cNvPr id="5858" name="Google Shape;5858;p492"/>
          <p:cNvSpPr txBox="1"/>
          <p:nvPr>
            <p:ph idx="4" type="subTitle"/>
          </p:nvPr>
        </p:nvSpPr>
        <p:spPr>
          <a:xfrm>
            <a:off x="962550" y="4344100"/>
            <a:ext cx="21069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1 </a:t>
            </a:r>
            <a:endParaRPr b="1" sz="1300"/>
          </a:p>
          <a:p>
            <a:pPr indent="0" lvl="0" marL="0" rtl="0" algn="ctr">
              <a:spcBef>
                <a:spcPts val="0"/>
              </a:spcBef>
              <a:spcAft>
                <a:spcPts val="0"/>
              </a:spcAft>
              <a:buNone/>
            </a:pPr>
            <a:r>
              <a:rPr b="1" lang="en" sz="1300"/>
              <a:t>4 Mar 2021 15:00</a:t>
            </a:r>
            <a:endParaRPr b="1" sz="1300"/>
          </a:p>
          <a:p>
            <a:pPr indent="0" lvl="0" marL="0" rtl="0" algn="ctr">
              <a:spcBef>
                <a:spcPts val="0"/>
              </a:spcBef>
              <a:spcAft>
                <a:spcPts val="0"/>
              </a:spcAft>
              <a:buNone/>
            </a:pPr>
            <a:r>
              <a:rPr b="1" lang="en" sz="1300"/>
              <a:t>(45 mins - 1 hour)</a:t>
            </a:r>
            <a:endParaRPr b="1" sz="1300"/>
          </a:p>
        </p:txBody>
      </p:sp>
      <p:sp>
        <p:nvSpPr>
          <p:cNvPr id="5859" name="Google Shape;5859;p492"/>
          <p:cNvSpPr txBox="1"/>
          <p:nvPr>
            <p:ph idx="5" type="subTitle"/>
          </p:nvPr>
        </p:nvSpPr>
        <p:spPr>
          <a:xfrm>
            <a:off x="9827250" y="3358525"/>
            <a:ext cx="1567200" cy="76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4</a:t>
            </a:r>
            <a:endParaRPr b="1" sz="1300"/>
          </a:p>
          <a:p>
            <a:pPr indent="0" lvl="0" marL="0" rtl="0" algn="ctr">
              <a:spcBef>
                <a:spcPts val="0"/>
              </a:spcBef>
              <a:spcAft>
                <a:spcPts val="0"/>
              </a:spcAft>
              <a:buNone/>
            </a:pPr>
            <a:r>
              <a:rPr b="1" lang="en" sz="1300"/>
              <a:t>25 Mar 2021 15:00</a:t>
            </a:r>
            <a:endParaRPr b="1" sz="1300"/>
          </a:p>
          <a:p>
            <a:pPr indent="0" lvl="0" marL="0" rtl="0" algn="ctr">
              <a:spcBef>
                <a:spcPts val="0"/>
              </a:spcBef>
              <a:spcAft>
                <a:spcPts val="0"/>
              </a:spcAft>
              <a:buNone/>
            </a:pPr>
            <a:r>
              <a:rPr b="1" lang="en" sz="1300"/>
              <a:t>(45 mins - 1 hour)</a:t>
            </a:r>
            <a:endParaRPr b="1" sz="1300"/>
          </a:p>
        </p:txBody>
      </p:sp>
      <p:cxnSp>
        <p:nvCxnSpPr>
          <p:cNvPr id="5860" name="Google Shape;5860;p492"/>
          <p:cNvCxnSpPr/>
          <p:nvPr/>
        </p:nvCxnSpPr>
        <p:spPr>
          <a:xfrm rot="10800000">
            <a:off x="5236877" y="4172825"/>
            <a:ext cx="0" cy="624600"/>
          </a:xfrm>
          <a:prstGeom prst="straightConnector1">
            <a:avLst/>
          </a:prstGeom>
          <a:noFill/>
          <a:ln cap="flat" cmpd="sng" w="9525">
            <a:solidFill>
              <a:srgbClr val="EE0000"/>
            </a:solidFill>
            <a:prstDash val="solid"/>
            <a:round/>
            <a:headEnd len="med" w="med" type="oval"/>
            <a:tailEnd len="med" w="med" type="none"/>
          </a:ln>
        </p:spPr>
      </p:cxnSp>
      <p:sp>
        <p:nvSpPr>
          <p:cNvPr id="5861" name="Google Shape;5861;p492"/>
          <p:cNvSpPr txBox="1"/>
          <p:nvPr>
            <p:ph idx="5" type="subTitle"/>
          </p:nvPr>
        </p:nvSpPr>
        <p:spPr>
          <a:xfrm>
            <a:off x="4696425" y="3500500"/>
            <a:ext cx="16416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2 </a:t>
            </a:r>
            <a:endParaRPr b="1" sz="1300"/>
          </a:p>
          <a:p>
            <a:pPr indent="0" lvl="0" marL="0" rtl="0" algn="ctr">
              <a:spcBef>
                <a:spcPts val="0"/>
              </a:spcBef>
              <a:spcAft>
                <a:spcPts val="0"/>
              </a:spcAft>
              <a:buNone/>
            </a:pPr>
            <a:r>
              <a:rPr b="1" lang="en" sz="1300"/>
              <a:t>11 Mar 2021 15:00</a:t>
            </a:r>
            <a:endParaRPr b="1" sz="1300"/>
          </a:p>
          <a:p>
            <a:pPr indent="0" lvl="0" marL="0" rtl="0" algn="ctr">
              <a:spcBef>
                <a:spcPts val="0"/>
              </a:spcBef>
              <a:spcAft>
                <a:spcPts val="0"/>
              </a:spcAft>
              <a:buNone/>
            </a:pPr>
            <a:r>
              <a:rPr b="1" lang="en" sz="1300"/>
              <a:t>(45 mins - 1 hour)</a:t>
            </a:r>
            <a:endParaRPr b="1" sz="1300"/>
          </a:p>
        </p:txBody>
      </p:sp>
      <p:cxnSp>
        <p:nvCxnSpPr>
          <p:cNvPr id="5862" name="Google Shape;5862;p492"/>
          <p:cNvCxnSpPr/>
          <p:nvPr/>
        </p:nvCxnSpPr>
        <p:spPr>
          <a:xfrm rot="10800000">
            <a:off x="7874863" y="3620463"/>
            <a:ext cx="0" cy="624600"/>
          </a:xfrm>
          <a:prstGeom prst="straightConnector1">
            <a:avLst/>
          </a:prstGeom>
          <a:noFill/>
          <a:ln cap="flat" cmpd="sng" w="9525">
            <a:solidFill>
              <a:srgbClr val="EE0000"/>
            </a:solidFill>
            <a:prstDash val="solid"/>
            <a:round/>
            <a:headEnd len="med" w="med" type="none"/>
            <a:tailEnd len="med" w="med" type="oval"/>
          </a:ln>
        </p:spPr>
      </p:cxnSp>
      <p:sp>
        <p:nvSpPr>
          <p:cNvPr id="5863" name="Google Shape;5863;p492"/>
          <p:cNvSpPr txBox="1"/>
          <p:nvPr>
            <p:ph idx="4" type="subTitle"/>
          </p:nvPr>
        </p:nvSpPr>
        <p:spPr>
          <a:xfrm>
            <a:off x="7031025" y="4337125"/>
            <a:ext cx="17688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3</a:t>
            </a:r>
            <a:endParaRPr b="1" sz="1300"/>
          </a:p>
          <a:p>
            <a:pPr indent="0" lvl="0" marL="0" rtl="0" algn="ctr">
              <a:spcBef>
                <a:spcPts val="0"/>
              </a:spcBef>
              <a:spcAft>
                <a:spcPts val="0"/>
              </a:spcAft>
              <a:buNone/>
            </a:pPr>
            <a:r>
              <a:rPr b="1" lang="en" sz="1300"/>
              <a:t>18 Mar 2021 15:00</a:t>
            </a:r>
            <a:endParaRPr b="1" sz="1300"/>
          </a:p>
          <a:p>
            <a:pPr indent="0" lvl="0" marL="0" rtl="0" algn="ctr">
              <a:spcBef>
                <a:spcPts val="0"/>
              </a:spcBef>
              <a:spcAft>
                <a:spcPts val="0"/>
              </a:spcAft>
              <a:buClr>
                <a:schemeClr val="dk1"/>
              </a:buClr>
              <a:buSzPts val="1100"/>
              <a:buFont typeface="Arial"/>
              <a:buNone/>
            </a:pPr>
            <a:r>
              <a:rPr b="1" lang="en" sz="1300"/>
              <a:t>(45 mins - 1 hour)</a:t>
            </a:r>
            <a:endParaRPr b="1" sz="1300"/>
          </a:p>
        </p:txBody>
      </p:sp>
      <p:sp>
        <p:nvSpPr>
          <p:cNvPr id="5864" name="Google Shape;5864;p492"/>
          <p:cNvSpPr txBox="1"/>
          <p:nvPr>
            <p:ph idx="2" type="subTitle"/>
          </p:nvPr>
        </p:nvSpPr>
        <p:spPr>
          <a:xfrm>
            <a:off x="3899925" y="4916550"/>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Introduction to Container Orchestration Platform</a:t>
            </a:r>
            <a:endParaRPr sz="1700"/>
          </a:p>
        </p:txBody>
      </p:sp>
      <p:sp>
        <p:nvSpPr>
          <p:cNvPr id="5865" name="Google Shape;5865;p492"/>
          <p:cNvSpPr txBox="1"/>
          <p:nvPr>
            <p:ph idx="3" type="subTitle"/>
          </p:nvPr>
        </p:nvSpPr>
        <p:spPr>
          <a:xfrm>
            <a:off x="3899925" y="53225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 Orchestration Platform?</a:t>
            </a:r>
            <a:endParaRPr sz="1300"/>
          </a:p>
          <a:p>
            <a:pPr indent="0" lvl="0" marL="0" rtl="0" algn="l">
              <a:spcBef>
                <a:spcPts val="0"/>
              </a:spcBef>
              <a:spcAft>
                <a:spcPts val="0"/>
              </a:spcAft>
              <a:buNone/>
            </a:pPr>
            <a:r>
              <a:rPr lang="en" sz="1300"/>
              <a:t>Basic concept of Application Deployment on Container Orchestration Platform with Demo</a:t>
            </a:r>
            <a:endParaRPr sz="1300"/>
          </a:p>
        </p:txBody>
      </p:sp>
      <p:sp>
        <p:nvSpPr>
          <p:cNvPr id="5866" name="Google Shape;5866;p492"/>
          <p:cNvSpPr txBox="1"/>
          <p:nvPr>
            <p:ph idx="2" type="subTitle"/>
          </p:nvPr>
        </p:nvSpPr>
        <p:spPr>
          <a:xfrm>
            <a:off x="6884275" y="2262031"/>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DevOps and CI/CD</a:t>
            </a:r>
            <a:endParaRPr sz="1900"/>
          </a:p>
        </p:txBody>
      </p:sp>
      <p:sp>
        <p:nvSpPr>
          <p:cNvPr id="5867" name="Google Shape;5867;p492"/>
          <p:cNvSpPr txBox="1"/>
          <p:nvPr>
            <p:ph idx="3" type="subTitle"/>
          </p:nvPr>
        </p:nvSpPr>
        <p:spPr>
          <a:xfrm>
            <a:off x="6884275" y="2668025"/>
            <a:ext cx="24450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DevOps and CI/CD Concept</a:t>
            </a:r>
            <a:endParaRPr sz="1300"/>
          </a:p>
          <a:p>
            <a:pPr indent="0" lvl="0" marL="0" rtl="0" algn="l">
              <a:spcBef>
                <a:spcPts val="0"/>
              </a:spcBef>
              <a:spcAft>
                <a:spcPts val="0"/>
              </a:spcAft>
              <a:buNone/>
            </a:pPr>
            <a:r>
              <a:rPr lang="en" sz="1300"/>
              <a:t>Everything as-a-Code</a:t>
            </a:r>
            <a:endParaRPr sz="1300"/>
          </a:p>
          <a:p>
            <a:pPr indent="0" lvl="0" marL="0" rtl="0" algn="l">
              <a:spcBef>
                <a:spcPts val="0"/>
              </a:spcBef>
              <a:spcAft>
                <a:spcPts val="0"/>
              </a:spcAft>
              <a:buNone/>
            </a:pPr>
            <a:r>
              <a:rPr lang="en" sz="1300"/>
              <a:t>Demo: Build and Deploy with CI/CD Tool</a:t>
            </a:r>
            <a:endParaRPr sz="1300"/>
          </a:p>
          <a:p>
            <a:pPr indent="0" lvl="0" marL="0" rtl="0" algn="l">
              <a:spcBef>
                <a:spcPts val="0"/>
              </a:spcBef>
              <a:spcAft>
                <a:spcPts val="0"/>
              </a:spcAft>
              <a:buNone/>
            </a:pPr>
            <a:r>
              <a:t/>
            </a:r>
            <a:endParaRPr sz="1300"/>
          </a:p>
        </p:txBody>
      </p:sp>
      <p:sp>
        <p:nvSpPr>
          <p:cNvPr id="5868" name="Google Shape;5868;p492"/>
          <p:cNvSpPr txBox="1"/>
          <p:nvPr>
            <p:ph idx="2" type="subTitle"/>
          </p:nvPr>
        </p:nvSpPr>
        <p:spPr>
          <a:xfrm>
            <a:off x="9006175" y="4774325"/>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Application Modernization </a:t>
            </a:r>
            <a:endParaRPr sz="1700"/>
          </a:p>
        </p:txBody>
      </p:sp>
      <p:sp>
        <p:nvSpPr>
          <p:cNvPr id="5869" name="Google Shape;5869;p492"/>
          <p:cNvSpPr txBox="1"/>
          <p:nvPr>
            <p:ph idx="3" type="subTitle"/>
          </p:nvPr>
        </p:nvSpPr>
        <p:spPr>
          <a:xfrm>
            <a:off x="9006175" y="51654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How to containerize existing App?</a:t>
            </a:r>
            <a:endParaRPr sz="1300"/>
          </a:p>
          <a:p>
            <a:pPr indent="0" lvl="0" marL="0" rtl="0" algn="l">
              <a:spcBef>
                <a:spcPts val="0"/>
              </a:spcBef>
              <a:spcAft>
                <a:spcPts val="0"/>
              </a:spcAft>
              <a:buNone/>
            </a:pPr>
            <a:r>
              <a:rPr lang="en" sz="1300"/>
              <a:t>Demo: Application Migration Tool, New Framework for Container</a:t>
            </a:r>
            <a:endParaRPr sz="1300"/>
          </a:p>
        </p:txBody>
      </p:sp>
      <p:cxnSp>
        <p:nvCxnSpPr>
          <p:cNvPr id="5870" name="Google Shape;5870;p492"/>
          <p:cNvCxnSpPr/>
          <p:nvPr/>
        </p:nvCxnSpPr>
        <p:spPr>
          <a:xfrm rot="10800000">
            <a:off x="1826150" y="3636313"/>
            <a:ext cx="0" cy="624600"/>
          </a:xfrm>
          <a:prstGeom prst="straightConnector1">
            <a:avLst/>
          </a:prstGeom>
          <a:noFill/>
          <a:ln cap="flat" cmpd="sng" w="9525">
            <a:solidFill>
              <a:srgbClr val="EE0000"/>
            </a:solidFill>
            <a:prstDash val="solid"/>
            <a:round/>
            <a:headEnd len="med" w="med" type="none"/>
            <a:tailEnd len="med" w="med" type="oval"/>
          </a:ln>
        </p:spPr>
      </p:cxnSp>
      <p:sp>
        <p:nvSpPr>
          <p:cNvPr id="5871" name="Google Shape;5871;p492"/>
          <p:cNvSpPr/>
          <p:nvPr/>
        </p:nvSpPr>
        <p:spPr>
          <a:xfrm>
            <a:off x="3720150" y="4736700"/>
            <a:ext cx="2939100" cy="1748100"/>
          </a:xfrm>
          <a:prstGeom prst="rect">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0" name="Shape 6200"/>
        <p:cNvGrpSpPr/>
        <p:nvPr/>
      </p:nvGrpSpPr>
      <p:grpSpPr>
        <a:xfrm>
          <a:off x="0" y="0"/>
          <a:ext cx="0" cy="0"/>
          <a:chOff x="0" y="0"/>
          <a:chExt cx="0" cy="0"/>
        </a:xfrm>
      </p:grpSpPr>
      <p:sp>
        <p:nvSpPr>
          <p:cNvPr id="6201" name="Google Shape;6201;p510"/>
          <p:cNvSpPr/>
          <p:nvPr/>
        </p:nvSpPr>
        <p:spPr>
          <a:xfrm>
            <a:off x="1152700" y="2926167"/>
            <a:ext cx="4378500" cy="2615100"/>
          </a:xfrm>
          <a:prstGeom prst="rect">
            <a:avLst/>
          </a:prstGeom>
          <a:noFill/>
          <a:ln cap="flat" cmpd="sng" w="9525">
            <a:solidFill>
              <a:schemeClr val="dk2"/>
            </a:solidFill>
            <a:prstDash val="dashDot"/>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Overpass"/>
                <a:ea typeface="Overpass"/>
                <a:cs typeface="Overpass"/>
                <a:sym typeface="Overpass"/>
              </a:rPr>
              <a:t>Dev</a:t>
            </a:r>
            <a:endParaRPr sz="1900">
              <a:latin typeface="Overpass"/>
              <a:ea typeface="Overpass"/>
              <a:cs typeface="Overpass"/>
              <a:sym typeface="Overpass"/>
            </a:endParaRPr>
          </a:p>
        </p:txBody>
      </p:sp>
      <p:sp>
        <p:nvSpPr>
          <p:cNvPr id="6202" name="Google Shape;6202;p5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203" name="Google Shape;6203;p5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04" name="Google Shape;6204;p510"/>
          <p:cNvSpPr txBox="1"/>
          <p:nvPr/>
        </p:nvSpPr>
        <p:spPr>
          <a:xfrm>
            <a:off x="1102200" y="777300"/>
            <a:ext cx="9987600" cy="17580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Courier"/>
                <a:ea typeface="Courier"/>
                <a:cs typeface="Courier"/>
                <a:sym typeface="Courier"/>
              </a:rPr>
              <a:t>configmaps</a:t>
            </a:r>
            <a:r>
              <a:rPr lang="en" sz="3700">
                <a:latin typeface="Overpass"/>
                <a:ea typeface="Overpass"/>
                <a:cs typeface="Overpass"/>
                <a:sym typeface="Overpass"/>
              </a:rPr>
              <a:t> allow you to decouple configuration artifacts from image content</a:t>
            </a:r>
            <a:endParaRPr sz="3700">
              <a:latin typeface="Overpass"/>
              <a:ea typeface="Overpass"/>
              <a:cs typeface="Overpass"/>
              <a:sym typeface="Overpass"/>
            </a:endParaRPr>
          </a:p>
        </p:txBody>
      </p:sp>
      <p:sp>
        <p:nvSpPr>
          <p:cNvPr id="6205" name="Google Shape;6205;p510"/>
          <p:cNvSpPr/>
          <p:nvPr/>
        </p:nvSpPr>
        <p:spPr>
          <a:xfrm>
            <a:off x="1442041" y="3392207"/>
            <a:ext cx="1767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appconfig.conf</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MYCONFIG=true</a:t>
            </a:r>
            <a:endParaRPr sz="1200">
              <a:latin typeface="Roboto Mono"/>
              <a:ea typeface="Roboto Mono"/>
              <a:cs typeface="Roboto Mono"/>
              <a:sym typeface="Roboto Mono"/>
            </a:endParaRPr>
          </a:p>
        </p:txBody>
      </p:sp>
      <p:sp>
        <p:nvSpPr>
          <p:cNvPr id="6206" name="Google Shape;6206;p510"/>
          <p:cNvSpPr txBox="1"/>
          <p:nvPr/>
        </p:nvSpPr>
        <p:spPr>
          <a:xfrm>
            <a:off x="1448234" y="4930600"/>
            <a:ext cx="17679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ConfigMap</a:t>
            </a:r>
            <a:endParaRPr sz="1100">
              <a:latin typeface="Overpass"/>
              <a:ea typeface="Overpass"/>
              <a:cs typeface="Overpass"/>
              <a:sym typeface="Overpass"/>
            </a:endParaRPr>
          </a:p>
        </p:txBody>
      </p:sp>
      <p:sp>
        <p:nvSpPr>
          <p:cNvPr id="6207" name="Google Shape;6207;p510"/>
          <p:cNvSpPr/>
          <p:nvPr/>
        </p:nvSpPr>
        <p:spPr>
          <a:xfrm>
            <a:off x="3692139" y="3448601"/>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08" name="Google Shape;6208;p510"/>
          <p:cNvSpPr/>
          <p:nvPr/>
        </p:nvSpPr>
        <p:spPr>
          <a:xfrm>
            <a:off x="4021339" y="3733792"/>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cxnSp>
        <p:nvCxnSpPr>
          <p:cNvPr id="6209" name="Google Shape;6209;p510"/>
          <p:cNvCxnSpPr>
            <a:stCxn id="6205" idx="0"/>
            <a:endCxn id="6208" idx="3"/>
          </p:cNvCxnSpPr>
          <p:nvPr/>
        </p:nvCxnSpPr>
        <p:spPr>
          <a:xfrm>
            <a:off x="3209941" y="4161407"/>
            <a:ext cx="811500" cy="0"/>
          </a:xfrm>
          <a:prstGeom prst="straightConnector1">
            <a:avLst/>
          </a:prstGeom>
          <a:noFill/>
          <a:ln cap="flat" cmpd="sng" w="9525">
            <a:solidFill>
              <a:srgbClr val="666666"/>
            </a:solidFill>
            <a:prstDash val="solid"/>
            <a:round/>
            <a:headEnd len="med" w="med" type="none"/>
            <a:tailEnd len="med" w="med" type="triangle"/>
          </a:ln>
        </p:spPr>
      </p:cxnSp>
      <p:sp>
        <p:nvSpPr>
          <p:cNvPr id="6210" name="Google Shape;6210;p510"/>
          <p:cNvSpPr/>
          <p:nvPr/>
        </p:nvSpPr>
        <p:spPr>
          <a:xfrm>
            <a:off x="6639100" y="2926167"/>
            <a:ext cx="4378500" cy="2615100"/>
          </a:xfrm>
          <a:prstGeom prst="rect">
            <a:avLst/>
          </a:prstGeom>
          <a:noFill/>
          <a:ln cap="flat" cmpd="sng" w="9525">
            <a:solidFill>
              <a:schemeClr val="dk2"/>
            </a:solidFill>
            <a:prstDash val="dashDot"/>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Overpass"/>
                <a:ea typeface="Overpass"/>
                <a:cs typeface="Overpass"/>
                <a:sym typeface="Overpass"/>
              </a:rPr>
              <a:t>Prod</a:t>
            </a:r>
            <a:endParaRPr sz="1900">
              <a:latin typeface="Overpass"/>
              <a:ea typeface="Overpass"/>
              <a:cs typeface="Overpass"/>
              <a:sym typeface="Overpass"/>
            </a:endParaRPr>
          </a:p>
        </p:txBody>
      </p:sp>
      <p:sp>
        <p:nvSpPr>
          <p:cNvPr id="6211" name="Google Shape;6211;p510"/>
          <p:cNvSpPr/>
          <p:nvPr/>
        </p:nvSpPr>
        <p:spPr>
          <a:xfrm>
            <a:off x="6928441" y="3392207"/>
            <a:ext cx="1767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appconfig.conf</a:t>
            </a:r>
            <a:br>
              <a:rPr lang="en" sz="1200">
                <a:solidFill>
                  <a:srgbClr val="666666"/>
                </a:solidFill>
                <a:latin typeface="Roboto Mono"/>
                <a:ea typeface="Roboto Mono"/>
                <a:cs typeface="Roboto Mono"/>
                <a:sym typeface="Roboto Mono"/>
              </a:rPr>
            </a:br>
            <a:br>
              <a:rPr lang="en" sz="1200">
                <a:solidFill>
                  <a:srgbClr val="666666"/>
                </a:solidFill>
                <a:latin typeface="Roboto Mono"/>
                <a:ea typeface="Roboto Mono"/>
                <a:cs typeface="Roboto Mono"/>
                <a:sym typeface="Roboto Mono"/>
              </a:rPr>
            </a:b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MYCONFIG=false</a:t>
            </a:r>
            <a:endParaRPr sz="1200">
              <a:latin typeface="Roboto Mono"/>
              <a:ea typeface="Roboto Mono"/>
              <a:cs typeface="Roboto Mono"/>
              <a:sym typeface="Roboto Mono"/>
            </a:endParaRPr>
          </a:p>
        </p:txBody>
      </p:sp>
      <p:sp>
        <p:nvSpPr>
          <p:cNvPr id="6212" name="Google Shape;6212;p510"/>
          <p:cNvSpPr txBox="1"/>
          <p:nvPr/>
        </p:nvSpPr>
        <p:spPr>
          <a:xfrm>
            <a:off x="6934634" y="4930600"/>
            <a:ext cx="17616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ConfigMap</a:t>
            </a:r>
            <a:endParaRPr sz="1100">
              <a:latin typeface="Overpass"/>
              <a:ea typeface="Overpass"/>
              <a:cs typeface="Overpass"/>
              <a:sym typeface="Overpass"/>
            </a:endParaRPr>
          </a:p>
        </p:txBody>
      </p:sp>
      <p:sp>
        <p:nvSpPr>
          <p:cNvPr id="6213" name="Google Shape;6213;p510"/>
          <p:cNvSpPr/>
          <p:nvPr/>
        </p:nvSpPr>
        <p:spPr>
          <a:xfrm>
            <a:off x="9178539" y="3448601"/>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14" name="Google Shape;6214;p510"/>
          <p:cNvSpPr/>
          <p:nvPr/>
        </p:nvSpPr>
        <p:spPr>
          <a:xfrm>
            <a:off x="9507739" y="3733792"/>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cxnSp>
        <p:nvCxnSpPr>
          <p:cNvPr id="6215" name="Google Shape;6215;p510"/>
          <p:cNvCxnSpPr>
            <a:stCxn id="6211" idx="0"/>
            <a:endCxn id="6214" idx="3"/>
          </p:cNvCxnSpPr>
          <p:nvPr/>
        </p:nvCxnSpPr>
        <p:spPr>
          <a:xfrm>
            <a:off x="8696341" y="4161407"/>
            <a:ext cx="8115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9" name="Shape 6219"/>
        <p:cNvGrpSpPr/>
        <p:nvPr/>
      </p:nvGrpSpPr>
      <p:grpSpPr>
        <a:xfrm>
          <a:off x="0" y="0"/>
          <a:ext cx="0" cy="0"/>
          <a:chOff x="0" y="0"/>
          <a:chExt cx="0" cy="0"/>
        </a:xfrm>
      </p:grpSpPr>
      <p:sp>
        <p:nvSpPr>
          <p:cNvPr id="6220" name="Google Shape;6220;p5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221" name="Google Shape;6221;p5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22" name="Google Shape;6222;p511"/>
          <p:cNvSpPr txBox="1"/>
          <p:nvPr/>
        </p:nvSpPr>
        <p:spPr>
          <a:xfrm>
            <a:off x="1102200" y="12192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Courier"/>
                <a:ea typeface="Courier"/>
                <a:cs typeface="Courier"/>
                <a:sym typeface="Courier"/>
              </a:rPr>
              <a:t>secrets</a:t>
            </a:r>
            <a:r>
              <a:rPr lang="en" sz="3700">
                <a:latin typeface="Overpass"/>
                <a:ea typeface="Overpass"/>
                <a:cs typeface="Overpass"/>
                <a:sym typeface="Overpass"/>
              </a:rPr>
              <a:t> provide a mechanism to hold sensitive information such as passwords</a:t>
            </a:r>
            <a:endParaRPr sz="3700">
              <a:latin typeface="Overpass"/>
              <a:ea typeface="Overpass"/>
              <a:cs typeface="Overpass"/>
              <a:sym typeface="Overpass"/>
            </a:endParaRPr>
          </a:p>
        </p:txBody>
      </p:sp>
      <p:sp>
        <p:nvSpPr>
          <p:cNvPr id="6223" name="Google Shape;6223;p511"/>
          <p:cNvSpPr/>
          <p:nvPr/>
        </p:nvSpPr>
        <p:spPr>
          <a:xfrm>
            <a:off x="1152700" y="2926167"/>
            <a:ext cx="4378500" cy="2615100"/>
          </a:xfrm>
          <a:prstGeom prst="rect">
            <a:avLst/>
          </a:prstGeom>
          <a:noFill/>
          <a:ln cap="flat" cmpd="sng" w="9525">
            <a:solidFill>
              <a:schemeClr val="dk2"/>
            </a:solidFill>
            <a:prstDash val="dashDot"/>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Overpass"/>
                <a:ea typeface="Overpass"/>
                <a:cs typeface="Overpass"/>
                <a:sym typeface="Overpass"/>
              </a:rPr>
              <a:t>Dev</a:t>
            </a:r>
            <a:endParaRPr sz="1900">
              <a:latin typeface="Overpass"/>
              <a:ea typeface="Overpass"/>
              <a:cs typeface="Overpass"/>
              <a:sym typeface="Overpass"/>
            </a:endParaRPr>
          </a:p>
        </p:txBody>
      </p:sp>
      <p:sp>
        <p:nvSpPr>
          <p:cNvPr id="6224" name="Google Shape;6224;p511"/>
          <p:cNvSpPr/>
          <p:nvPr/>
        </p:nvSpPr>
        <p:spPr>
          <a:xfrm>
            <a:off x="1442041" y="3392207"/>
            <a:ext cx="1767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hash.pw</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t/>
            </a:r>
            <a:endParaRPr sz="1200">
              <a:solidFill>
                <a:srgbClr val="666666"/>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ZGV2Cg==</a:t>
            </a:r>
            <a:endParaRPr sz="1200">
              <a:latin typeface="Roboto Mono"/>
              <a:ea typeface="Roboto Mono"/>
              <a:cs typeface="Roboto Mono"/>
              <a:sym typeface="Roboto Mono"/>
            </a:endParaRPr>
          </a:p>
        </p:txBody>
      </p:sp>
      <p:sp>
        <p:nvSpPr>
          <p:cNvPr id="6225" name="Google Shape;6225;p511"/>
          <p:cNvSpPr txBox="1"/>
          <p:nvPr/>
        </p:nvSpPr>
        <p:spPr>
          <a:xfrm>
            <a:off x="1448234" y="4930600"/>
            <a:ext cx="17679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Secret</a:t>
            </a:r>
            <a:endParaRPr sz="1100">
              <a:latin typeface="Overpass"/>
              <a:ea typeface="Overpass"/>
              <a:cs typeface="Overpass"/>
              <a:sym typeface="Overpass"/>
            </a:endParaRPr>
          </a:p>
        </p:txBody>
      </p:sp>
      <p:sp>
        <p:nvSpPr>
          <p:cNvPr id="6226" name="Google Shape;6226;p511"/>
          <p:cNvSpPr/>
          <p:nvPr/>
        </p:nvSpPr>
        <p:spPr>
          <a:xfrm>
            <a:off x="3692139" y="3448601"/>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27" name="Google Shape;6227;p511"/>
          <p:cNvSpPr/>
          <p:nvPr/>
        </p:nvSpPr>
        <p:spPr>
          <a:xfrm>
            <a:off x="4021339" y="3733792"/>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cxnSp>
        <p:nvCxnSpPr>
          <p:cNvPr id="6228" name="Google Shape;6228;p511"/>
          <p:cNvCxnSpPr>
            <a:stCxn id="6224" idx="0"/>
            <a:endCxn id="6227" idx="3"/>
          </p:cNvCxnSpPr>
          <p:nvPr/>
        </p:nvCxnSpPr>
        <p:spPr>
          <a:xfrm>
            <a:off x="3209941" y="4161407"/>
            <a:ext cx="811500" cy="0"/>
          </a:xfrm>
          <a:prstGeom prst="straightConnector1">
            <a:avLst/>
          </a:prstGeom>
          <a:noFill/>
          <a:ln cap="flat" cmpd="sng" w="9525">
            <a:solidFill>
              <a:srgbClr val="666666"/>
            </a:solidFill>
            <a:prstDash val="solid"/>
            <a:round/>
            <a:headEnd len="med" w="med" type="none"/>
            <a:tailEnd len="med" w="med" type="triangle"/>
          </a:ln>
        </p:spPr>
      </p:cxnSp>
      <p:sp>
        <p:nvSpPr>
          <p:cNvPr id="6229" name="Google Shape;6229;p511"/>
          <p:cNvSpPr/>
          <p:nvPr/>
        </p:nvSpPr>
        <p:spPr>
          <a:xfrm>
            <a:off x="6639100" y="2926167"/>
            <a:ext cx="4378500" cy="2615100"/>
          </a:xfrm>
          <a:prstGeom prst="rect">
            <a:avLst/>
          </a:prstGeom>
          <a:noFill/>
          <a:ln cap="flat" cmpd="sng" w="9525">
            <a:solidFill>
              <a:schemeClr val="dk2"/>
            </a:solidFill>
            <a:prstDash val="dashDot"/>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Overpass"/>
                <a:ea typeface="Overpass"/>
                <a:cs typeface="Overpass"/>
                <a:sym typeface="Overpass"/>
              </a:rPr>
              <a:t>Prod</a:t>
            </a:r>
            <a:endParaRPr sz="1900">
              <a:latin typeface="Overpass"/>
              <a:ea typeface="Overpass"/>
              <a:cs typeface="Overpass"/>
              <a:sym typeface="Overpass"/>
            </a:endParaRPr>
          </a:p>
        </p:txBody>
      </p:sp>
      <p:sp>
        <p:nvSpPr>
          <p:cNvPr id="6230" name="Google Shape;6230;p511"/>
          <p:cNvSpPr/>
          <p:nvPr/>
        </p:nvSpPr>
        <p:spPr>
          <a:xfrm>
            <a:off x="6928441" y="3392207"/>
            <a:ext cx="1767900" cy="1538400"/>
          </a:xfrm>
          <a:prstGeom prst="snip1Rect">
            <a:avLst>
              <a:gd fmla="val 16667" name="adj"/>
            </a:avLst>
          </a:prstGeom>
          <a:solidFill>
            <a:srgbClr val="FFFFFF"/>
          </a:solidFill>
          <a:ln cap="flat" cmpd="sng" w="9525">
            <a:solidFill>
              <a:srgbClr val="666666"/>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666666"/>
                </a:solidFill>
                <a:latin typeface="Roboto Mono"/>
                <a:ea typeface="Roboto Mono"/>
                <a:cs typeface="Roboto Mono"/>
                <a:sym typeface="Roboto Mono"/>
              </a:rPr>
              <a:t>hash.pw</a:t>
            </a:r>
            <a:br>
              <a:rPr lang="en" sz="1200">
                <a:solidFill>
                  <a:srgbClr val="666666"/>
                </a:solidFill>
                <a:latin typeface="Roboto Mono"/>
                <a:ea typeface="Roboto Mono"/>
                <a:cs typeface="Roboto Mono"/>
                <a:sym typeface="Roboto Mono"/>
              </a:rPr>
            </a:br>
            <a:br>
              <a:rPr lang="en" sz="1200">
                <a:solidFill>
                  <a:srgbClr val="666666"/>
                </a:solidFill>
                <a:latin typeface="Roboto Mono"/>
                <a:ea typeface="Roboto Mono"/>
                <a:cs typeface="Roboto Mono"/>
                <a:sym typeface="Roboto Mono"/>
              </a:rPr>
            </a:br>
            <a:br>
              <a:rPr lang="en" sz="1200">
                <a:solidFill>
                  <a:srgbClr val="666666"/>
                </a:solidFill>
                <a:latin typeface="Roboto Mono"/>
                <a:ea typeface="Roboto Mono"/>
                <a:cs typeface="Roboto Mono"/>
                <a:sym typeface="Roboto Mono"/>
              </a:rPr>
            </a:br>
            <a:r>
              <a:rPr lang="en" sz="1200">
                <a:solidFill>
                  <a:srgbClr val="666666"/>
                </a:solidFill>
                <a:latin typeface="Roboto Mono"/>
                <a:ea typeface="Roboto Mono"/>
                <a:cs typeface="Roboto Mono"/>
                <a:sym typeface="Roboto Mono"/>
              </a:rPr>
              <a:t>cHJvZAo=</a:t>
            </a:r>
            <a:endParaRPr sz="1200">
              <a:latin typeface="Roboto Mono"/>
              <a:ea typeface="Roboto Mono"/>
              <a:cs typeface="Roboto Mono"/>
              <a:sym typeface="Roboto Mono"/>
            </a:endParaRPr>
          </a:p>
        </p:txBody>
      </p:sp>
      <p:sp>
        <p:nvSpPr>
          <p:cNvPr id="6231" name="Google Shape;6231;p511"/>
          <p:cNvSpPr txBox="1"/>
          <p:nvPr/>
        </p:nvSpPr>
        <p:spPr>
          <a:xfrm>
            <a:off x="6934634" y="4930600"/>
            <a:ext cx="1761600" cy="28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verpass"/>
                <a:ea typeface="Overpass"/>
                <a:cs typeface="Overpass"/>
                <a:sym typeface="Overpass"/>
              </a:rPr>
              <a:t>Secret</a:t>
            </a:r>
            <a:endParaRPr sz="1100">
              <a:latin typeface="Overpass"/>
              <a:ea typeface="Overpass"/>
              <a:cs typeface="Overpass"/>
              <a:sym typeface="Overpass"/>
            </a:endParaRPr>
          </a:p>
        </p:txBody>
      </p:sp>
      <p:sp>
        <p:nvSpPr>
          <p:cNvPr id="6232" name="Google Shape;6232;p511"/>
          <p:cNvSpPr/>
          <p:nvPr/>
        </p:nvSpPr>
        <p:spPr>
          <a:xfrm>
            <a:off x="9178539" y="3448601"/>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33" name="Google Shape;6233;p511"/>
          <p:cNvSpPr/>
          <p:nvPr/>
        </p:nvSpPr>
        <p:spPr>
          <a:xfrm>
            <a:off x="9507739" y="3733792"/>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cxnSp>
        <p:nvCxnSpPr>
          <p:cNvPr id="6234" name="Google Shape;6234;p511"/>
          <p:cNvCxnSpPr>
            <a:stCxn id="6230" idx="0"/>
            <a:endCxn id="6233" idx="3"/>
          </p:cNvCxnSpPr>
          <p:nvPr/>
        </p:nvCxnSpPr>
        <p:spPr>
          <a:xfrm>
            <a:off x="8696341" y="4161407"/>
            <a:ext cx="811500" cy="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8" name="Shape 6238"/>
        <p:cNvGrpSpPr/>
        <p:nvPr/>
      </p:nvGrpSpPr>
      <p:grpSpPr>
        <a:xfrm>
          <a:off x="0" y="0"/>
          <a:ext cx="0" cy="0"/>
          <a:chOff x="0" y="0"/>
          <a:chExt cx="0" cy="0"/>
        </a:xfrm>
      </p:grpSpPr>
      <p:sp>
        <p:nvSpPr>
          <p:cNvPr id="6239" name="Google Shape;6239;p5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40" name="Google Shape;6240;p5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6241" name="Google Shape;6241;p512"/>
          <p:cNvSpPr txBox="1"/>
          <p:nvPr/>
        </p:nvSpPr>
        <p:spPr>
          <a:xfrm>
            <a:off x="1102200" y="508000"/>
            <a:ext cx="9987600" cy="141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3700">
                <a:latin typeface="Overpass"/>
                <a:ea typeface="Overpass"/>
                <a:cs typeface="Overpass"/>
                <a:sym typeface="Overpass"/>
              </a:rPr>
              <a:t>services provide internal load-balancing and service discovery across pods</a:t>
            </a:r>
            <a:endParaRPr sz="3700">
              <a:latin typeface="Overpass"/>
              <a:ea typeface="Overpass"/>
              <a:cs typeface="Overpass"/>
              <a:sym typeface="Overpass"/>
            </a:endParaRPr>
          </a:p>
        </p:txBody>
      </p:sp>
      <p:sp>
        <p:nvSpPr>
          <p:cNvPr id="6242" name="Google Shape;6242;p512"/>
          <p:cNvSpPr/>
          <p:nvPr/>
        </p:nvSpPr>
        <p:spPr>
          <a:xfrm>
            <a:off x="460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43" name="Google Shape;6243;p512"/>
          <p:cNvSpPr/>
          <p:nvPr/>
        </p:nvSpPr>
        <p:spPr>
          <a:xfrm>
            <a:off x="7145525" y="1925601"/>
            <a:ext cx="1645500" cy="14256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500">
                <a:latin typeface="Overpass SemiBold"/>
                <a:ea typeface="Overpass SemiBold"/>
                <a:cs typeface="Overpass SemiBold"/>
                <a:sym typeface="Overpass SemiBold"/>
              </a:rPr>
              <a:t>SERVICE</a:t>
            </a:r>
            <a:endParaRPr sz="15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500"/>
              <a:buFont typeface="Arial"/>
              <a:buNone/>
            </a:pPr>
            <a:r>
              <a:rPr lang="en" sz="1500">
                <a:latin typeface="Overpass SemiBold"/>
                <a:ea typeface="Overpass SemiBold"/>
                <a:cs typeface="Overpass SemiBold"/>
                <a:sym typeface="Overpass SemiBold"/>
              </a:rPr>
              <a:t>“backend”</a:t>
            </a:r>
            <a:endParaRPr sz="1500">
              <a:latin typeface="Overpass SemiBold"/>
              <a:ea typeface="Overpass SemiBold"/>
              <a:cs typeface="Overpass SemiBold"/>
              <a:sym typeface="Overpass SemiBold"/>
            </a:endParaRPr>
          </a:p>
        </p:txBody>
      </p:sp>
      <p:sp>
        <p:nvSpPr>
          <p:cNvPr id="6244" name="Google Shape;6244;p512"/>
          <p:cNvSpPr/>
          <p:nvPr/>
        </p:nvSpPr>
        <p:spPr>
          <a:xfrm>
            <a:off x="493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45" name="Google Shape;6245;p512"/>
          <p:cNvSpPr txBox="1"/>
          <p:nvPr/>
        </p:nvSpPr>
        <p:spPr>
          <a:xfrm>
            <a:off x="498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10.110.1.11</a:t>
            </a:r>
            <a:endParaRPr sz="900">
              <a:solidFill>
                <a:srgbClr val="38761D"/>
              </a:solidFill>
              <a:latin typeface="Overpass"/>
              <a:ea typeface="Overpass"/>
              <a:cs typeface="Overpass"/>
              <a:sym typeface="Overpass"/>
            </a:endParaRPr>
          </a:p>
        </p:txBody>
      </p:sp>
      <p:sp>
        <p:nvSpPr>
          <p:cNvPr id="6246" name="Google Shape;6246;p512"/>
          <p:cNvSpPr/>
          <p:nvPr/>
        </p:nvSpPr>
        <p:spPr>
          <a:xfrm>
            <a:off x="390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47" name="Google Shape;6247;p512"/>
          <p:cNvSpPr/>
          <p:nvPr/>
        </p:nvSpPr>
        <p:spPr>
          <a:xfrm>
            <a:off x="714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48" name="Google Shape;6248;p512"/>
          <p:cNvSpPr/>
          <p:nvPr/>
        </p:nvSpPr>
        <p:spPr>
          <a:xfrm>
            <a:off x="747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49" name="Google Shape;6249;p512"/>
          <p:cNvSpPr txBox="1"/>
          <p:nvPr/>
        </p:nvSpPr>
        <p:spPr>
          <a:xfrm>
            <a:off x="752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10.120.2.22</a:t>
            </a:r>
            <a:endParaRPr sz="900">
              <a:solidFill>
                <a:srgbClr val="38761D"/>
              </a:solidFill>
              <a:latin typeface="Overpass"/>
              <a:ea typeface="Overpass"/>
              <a:cs typeface="Overpass"/>
              <a:sym typeface="Overpass"/>
            </a:endParaRPr>
          </a:p>
        </p:txBody>
      </p:sp>
      <p:sp>
        <p:nvSpPr>
          <p:cNvPr id="6250" name="Google Shape;6250;p512"/>
          <p:cNvSpPr/>
          <p:nvPr/>
        </p:nvSpPr>
        <p:spPr>
          <a:xfrm>
            <a:off x="644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51" name="Google Shape;6251;p512"/>
          <p:cNvSpPr/>
          <p:nvPr/>
        </p:nvSpPr>
        <p:spPr>
          <a:xfrm>
            <a:off x="968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52" name="Google Shape;6252;p512"/>
          <p:cNvSpPr/>
          <p:nvPr/>
        </p:nvSpPr>
        <p:spPr>
          <a:xfrm>
            <a:off x="1001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53" name="Google Shape;6253;p512"/>
          <p:cNvSpPr txBox="1"/>
          <p:nvPr/>
        </p:nvSpPr>
        <p:spPr>
          <a:xfrm>
            <a:off x="1006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10.130.3.33</a:t>
            </a:r>
            <a:endParaRPr sz="900">
              <a:solidFill>
                <a:srgbClr val="38761D"/>
              </a:solidFill>
              <a:latin typeface="Overpass"/>
              <a:ea typeface="Overpass"/>
              <a:cs typeface="Overpass"/>
              <a:sym typeface="Overpass"/>
            </a:endParaRPr>
          </a:p>
        </p:txBody>
      </p:sp>
      <p:sp>
        <p:nvSpPr>
          <p:cNvPr id="6254" name="Google Shape;6254;p512"/>
          <p:cNvSpPr/>
          <p:nvPr/>
        </p:nvSpPr>
        <p:spPr>
          <a:xfrm>
            <a:off x="898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55" name="Google Shape;6255;p512"/>
          <p:cNvSpPr/>
          <p:nvPr/>
        </p:nvSpPr>
        <p:spPr>
          <a:xfrm>
            <a:off x="1557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56" name="Google Shape;6256;p512"/>
          <p:cNvSpPr/>
          <p:nvPr/>
        </p:nvSpPr>
        <p:spPr>
          <a:xfrm>
            <a:off x="1886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57" name="Google Shape;6257;p512"/>
          <p:cNvSpPr txBox="1"/>
          <p:nvPr/>
        </p:nvSpPr>
        <p:spPr>
          <a:xfrm>
            <a:off x="1941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10.140.4.44</a:t>
            </a:r>
            <a:endParaRPr sz="900">
              <a:solidFill>
                <a:srgbClr val="38761D"/>
              </a:solidFill>
              <a:latin typeface="Overpass"/>
              <a:ea typeface="Overpass"/>
              <a:cs typeface="Overpass"/>
              <a:sym typeface="Overpass"/>
            </a:endParaRPr>
          </a:p>
        </p:txBody>
      </p:sp>
      <p:sp>
        <p:nvSpPr>
          <p:cNvPr id="6258" name="Google Shape;6258;p512"/>
          <p:cNvSpPr/>
          <p:nvPr/>
        </p:nvSpPr>
        <p:spPr>
          <a:xfrm>
            <a:off x="860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frontend</a:t>
            </a:r>
            <a:endParaRPr sz="800">
              <a:solidFill>
                <a:srgbClr val="FFFFFF"/>
              </a:solidFill>
              <a:latin typeface="Overpass SemiBold"/>
              <a:ea typeface="Overpass SemiBold"/>
              <a:cs typeface="Overpass SemiBold"/>
              <a:sym typeface="Overpass SemiBold"/>
            </a:endParaRPr>
          </a:p>
        </p:txBody>
      </p:sp>
      <p:cxnSp>
        <p:nvCxnSpPr>
          <p:cNvPr id="6259" name="Google Shape;6259;p512"/>
          <p:cNvCxnSpPr>
            <a:stCxn id="6260" idx="2"/>
            <a:endCxn id="6261" idx="0"/>
          </p:cNvCxnSpPr>
          <p:nvPr/>
        </p:nvCxnSpPr>
        <p:spPr>
          <a:xfrm rot="5400000">
            <a:off x="6268673" y="2510450"/>
            <a:ext cx="858900" cy="25476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6262" name="Google Shape;6262;p512"/>
          <p:cNvCxnSpPr>
            <a:stCxn id="6260" idx="2"/>
            <a:endCxn id="6263" idx="0"/>
          </p:cNvCxnSpPr>
          <p:nvPr/>
        </p:nvCxnSpPr>
        <p:spPr>
          <a:xfrm rot="5400000">
            <a:off x="7538573" y="3784550"/>
            <a:ext cx="863100" cy="36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6264" name="Google Shape;6264;p512"/>
          <p:cNvCxnSpPr>
            <a:stCxn id="6260" idx="2"/>
            <a:endCxn id="6265" idx="0"/>
          </p:cNvCxnSpPr>
          <p:nvPr/>
        </p:nvCxnSpPr>
        <p:spPr>
          <a:xfrm flipH="1" rot="-5400000">
            <a:off x="8816573" y="2510150"/>
            <a:ext cx="851100" cy="25404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6266" name="Google Shape;6266;p512"/>
          <p:cNvSpPr txBox="1"/>
          <p:nvPr/>
        </p:nvSpPr>
        <p:spPr>
          <a:xfrm>
            <a:off x="7529129" y="2804686"/>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role:</a:t>
            </a:r>
            <a:br>
              <a:rPr lang="en" sz="900">
                <a:solidFill>
                  <a:srgbClr val="38761D"/>
                </a:solidFill>
                <a:latin typeface="Overpass"/>
                <a:ea typeface="Overpass"/>
                <a:cs typeface="Overpass"/>
                <a:sym typeface="Overpass"/>
              </a:rPr>
            </a:br>
            <a:r>
              <a:rPr lang="en" sz="900">
                <a:solidFill>
                  <a:srgbClr val="38761D"/>
                </a:solidFill>
                <a:latin typeface="Overpass"/>
                <a:ea typeface="Overpass"/>
                <a:cs typeface="Overpass"/>
                <a:sym typeface="Overpass"/>
              </a:rPr>
              <a:t>backend</a:t>
            </a:r>
            <a:endParaRPr sz="900">
              <a:solidFill>
                <a:srgbClr val="38761D"/>
              </a:solidFill>
              <a:latin typeface="Overpass"/>
              <a:ea typeface="Overpass"/>
              <a:cs typeface="Overpass"/>
              <a:sym typeface="Overpass"/>
            </a:endParaRPr>
          </a:p>
        </p:txBody>
      </p:sp>
      <p:sp>
        <p:nvSpPr>
          <p:cNvPr id="6260" name="Google Shape;6260;p512"/>
          <p:cNvSpPr txBox="1"/>
          <p:nvPr/>
        </p:nvSpPr>
        <p:spPr>
          <a:xfrm>
            <a:off x="7516673" y="1937300"/>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61" name="Google Shape;6261;p512"/>
          <p:cNvSpPr txBox="1"/>
          <p:nvPr/>
        </p:nvSpPr>
        <p:spPr>
          <a:xfrm>
            <a:off x="4969133" y="4213600"/>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63" name="Google Shape;6263;p512"/>
          <p:cNvSpPr txBox="1"/>
          <p:nvPr/>
        </p:nvSpPr>
        <p:spPr>
          <a:xfrm>
            <a:off x="7513133" y="4217833"/>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65" name="Google Shape;6265;p512"/>
          <p:cNvSpPr txBox="1"/>
          <p:nvPr/>
        </p:nvSpPr>
        <p:spPr>
          <a:xfrm>
            <a:off x="10057133" y="4205767"/>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0" name="Shape 6270"/>
        <p:cNvGrpSpPr/>
        <p:nvPr/>
      </p:nvGrpSpPr>
      <p:grpSpPr>
        <a:xfrm>
          <a:off x="0" y="0"/>
          <a:ext cx="0" cy="0"/>
          <a:chOff x="0" y="0"/>
          <a:chExt cx="0" cy="0"/>
        </a:xfrm>
      </p:grpSpPr>
      <p:sp>
        <p:nvSpPr>
          <p:cNvPr id="6271" name="Google Shape;6271;p5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72" name="Google Shape;6272;p5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&amp; KUBERNETES CONCEPTS</a:t>
            </a:r>
            <a:endParaRPr/>
          </a:p>
        </p:txBody>
      </p:sp>
      <p:sp>
        <p:nvSpPr>
          <p:cNvPr id="6273" name="Google Shape;6273;p513"/>
          <p:cNvSpPr txBox="1"/>
          <p:nvPr/>
        </p:nvSpPr>
        <p:spPr>
          <a:xfrm>
            <a:off x="1102200" y="508000"/>
            <a:ext cx="9987600" cy="141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3700">
                <a:solidFill>
                  <a:schemeClr val="dk1"/>
                </a:solidFill>
                <a:latin typeface="Overpass"/>
                <a:ea typeface="Overpass"/>
                <a:cs typeface="Overpass"/>
                <a:sym typeface="Overpass"/>
              </a:rPr>
              <a:t>apps can talk to each other via services</a:t>
            </a:r>
            <a:endParaRPr sz="3700">
              <a:latin typeface="Overpass"/>
              <a:ea typeface="Overpass"/>
              <a:cs typeface="Overpass"/>
              <a:sym typeface="Overpass"/>
            </a:endParaRPr>
          </a:p>
        </p:txBody>
      </p:sp>
      <p:sp>
        <p:nvSpPr>
          <p:cNvPr id="6274" name="Google Shape;6274;p513"/>
          <p:cNvSpPr/>
          <p:nvPr/>
        </p:nvSpPr>
        <p:spPr>
          <a:xfrm>
            <a:off x="460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75" name="Google Shape;6275;p513"/>
          <p:cNvSpPr/>
          <p:nvPr/>
        </p:nvSpPr>
        <p:spPr>
          <a:xfrm>
            <a:off x="7145525" y="1925601"/>
            <a:ext cx="1645500" cy="14256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500">
                <a:latin typeface="Overpass SemiBold"/>
                <a:ea typeface="Overpass SemiBold"/>
                <a:cs typeface="Overpass SemiBold"/>
                <a:sym typeface="Overpass SemiBold"/>
              </a:rPr>
              <a:t>SERVICE</a:t>
            </a:r>
            <a:endParaRPr sz="15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500"/>
              <a:buFont typeface="Arial"/>
              <a:buNone/>
            </a:pPr>
            <a:r>
              <a:rPr lang="en" sz="1500">
                <a:latin typeface="Overpass SemiBold"/>
                <a:ea typeface="Overpass SemiBold"/>
                <a:cs typeface="Overpass SemiBold"/>
                <a:sym typeface="Overpass SemiBold"/>
              </a:rPr>
              <a:t>“backend”</a:t>
            </a:r>
            <a:endParaRPr sz="1500">
              <a:latin typeface="Overpass SemiBold"/>
              <a:ea typeface="Overpass SemiBold"/>
              <a:cs typeface="Overpass SemiBold"/>
              <a:sym typeface="Overpass SemiBold"/>
            </a:endParaRPr>
          </a:p>
        </p:txBody>
      </p:sp>
      <p:sp>
        <p:nvSpPr>
          <p:cNvPr id="6276" name="Google Shape;6276;p513"/>
          <p:cNvSpPr/>
          <p:nvPr/>
        </p:nvSpPr>
        <p:spPr>
          <a:xfrm>
            <a:off x="493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77" name="Google Shape;6277;p513"/>
          <p:cNvSpPr txBox="1"/>
          <p:nvPr/>
        </p:nvSpPr>
        <p:spPr>
          <a:xfrm>
            <a:off x="498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10.110.1.11</a:t>
            </a:r>
            <a:endParaRPr sz="900">
              <a:solidFill>
                <a:srgbClr val="38761D"/>
              </a:solidFill>
              <a:latin typeface="Overpass"/>
              <a:ea typeface="Overpass"/>
              <a:cs typeface="Overpass"/>
              <a:sym typeface="Overpass"/>
            </a:endParaRPr>
          </a:p>
        </p:txBody>
      </p:sp>
      <p:sp>
        <p:nvSpPr>
          <p:cNvPr id="6278" name="Google Shape;6278;p513"/>
          <p:cNvSpPr/>
          <p:nvPr/>
        </p:nvSpPr>
        <p:spPr>
          <a:xfrm>
            <a:off x="390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79" name="Google Shape;6279;p513"/>
          <p:cNvSpPr/>
          <p:nvPr/>
        </p:nvSpPr>
        <p:spPr>
          <a:xfrm>
            <a:off x="714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80" name="Google Shape;6280;p513"/>
          <p:cNvSpPr/>
          <p:nvPr/>
        </p:nvSpPr>
        <p:spPr>
          <a:xfrm>
            <a:off x="747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81" name="Google Shape;6281;p513"/>
          <p:cNvSpPr txBox="1"/>
          <p:nvPr/>
        </p:nvSpPr>
        <p:spPr>
          <a:xfrm>
            <a:off x="752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10.120.2.22</a:t>
            </a:r>
            <a:endParaRPr sz="900">
              <a:solidFill>
                <a:srgbClr val="38761D"/>
              </a:solidFill>
              <a:latin typeface="Overpass"/>
              <a:ea typeface="Overpass"/>
              <a:cs typeface="Overpass"/>
              <a:sym typeface="Overpass"/>
            </a:endParaRPr>
          </a:p>
        </p:txBody>
      </p:sp>
      <p:sp>
        <p:nvSpPr>
          <p:cNvPr id="6282" name="Google Shape;6282;p513"/>
          <p:cNvSpPr/>
          <p:nvPr/>
        </p:nvSpPr>
        <p:spPr>
          <a:xfrm>
            <a:off x="644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83" name="Google Shape;6283;p513"/>
          <p:cNvSpPr/>
          <p:nvPr/>
        </p:nvSpPr>
        <p:spPr>
          <a:xfrm>
            <a:off x="9685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84" name="Google Shape;6284;p513"/>
          <p:cNvSpPr/>
          <p:nvPr/>
        </p:nvSpPr>
        <p:spPr>
          <a:xfrm>
            <a:off x="10014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85" name="Google Shape;6285;p513"/>
          <p:cNvSpPr txBox="1"/>
          <p:nvPr/>
        </p:nvSpPr>
        <p:spPr>
          <a:xfrm>
            <a:off x="10069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10.130.3.33</a:t>
            </a:r>
            <a:endParaRPr sz="900">
              <a:solidFill>
                <a:srgbClr val="38761D"/>
              </a:solidFill>
              <a:latin typeface="Overpass"/>
              <a:ea typeface="Overpass"/>
              <a:cs typeface="Overpass"/>
              <a:sym typeface="Overpass"/>
            </a:endParaRPr>
          </a:p>
        </p:txBody>
      </p:sp>
      <p:sp>
        <p:nvSpPr>
          <p:cNvPr id="6286" name="Google Shape;6286;p513"/>
          <p:cNvSpPr/>
          <p:nvPr/>
        </p:nvSpPr>
        <p:spPr>
          <a:xfrm>
            <a:off x="8988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backend</a:t>
            </a:r>
            <a:endParaRPr sz="800">
              <a:solidFill>
                <a:srgbClr val="FFFFFF"/>
              </a:solidFill>
              <a:latin typeface="Overpass SemiBold"/>
              <a:ea typeface="Overpass SemiBold"/>
              <a:cs typeface="Overpass SemiBold"/>
              <a:sym typeface="Overpass SemiBold"/>
            </a:endParaRPr>
          </a:p>
        </p:txBody>
      </p:sp>
      <p:sp>
        <p:nvSpPr>
          <p:cNvPr id="6287" name="Google Shape;6287;p513"/>
          <p:cNvSpPr/>
          <p:nvPr/>
        </p:nvSpPr>
        <p:spPr>
          <a:xfrm>
            <a:off x="1557517" y="4201767"/>
            <a:ext cx="1645500" cy="14256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288" name="Google Shape;6288;p513"/>
          <p:cNvSpPr/>
          <p:nvPr/>
        </p:nvSpPr>
        <p:spPr>
          <a:xfrm>
            <a:off x="1886717" y="4486959"/>
            <a:ext cx="987300" cy="8553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289" name="Google Shape;6289;p513"/>
          <p:cNvSpPr txBox="1"/>
          <p:nvPr/>
        </p:nvSpPr>
        <p:spPr>
          <a:xfrm>
            <a:off x="1941129" y="5651570"/>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10.140.4.44</a:t>
            </a:r>
            <a:endParaRPr sz="900">
              <a:solidFill>
                <a:srgbClr val="38761D"/>
              </a:solidFill>
              <a:latin typeface="Overpass"/>
              <a:ea typeface="Overpass"/>
              <a:cs typeface="Overpass"/>
              <a:sym typeface="Overpass"/>
            </a:endParaRPr>
          </a:p>
        </p:txBody>
      </p:sp>
      <p:sp>
        <p:nvSpPr>
          <p:cNvPr id="6290" name="Google Shape;6290;p513"/>
          <p:cNvSpPr/>
          <p:nvPr/>
        </p:nvSpPr>
        <p:spPr>
          <a:xfrm>
            <a:off x="860883" y="4472767"/>
            <a:ext cx="1020000" cy="8835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800">
                <a:solidFill>
                  <a:srgbClr val="FFFFFF"/>
                </a:solidFill>
                <a:latin typeface="Overpass SemiBold"/>
                <a:ea typeface="Overpass SemiBold"/>
                <a:cs typeface="Overpass SemiBold"/>
                <a:sym typeface="Overpass SemiBold"/>
              </a:rPr>
              <a:t>frontend</a:t>
            </a:r>
            <a:endParaRPr sz="800">
              <a:solidFill>
                <a:srgbClr val="FFFFFF"/>
              </a:solidFill>
              <a:latin typeface="Overpass SemiBold"/>
              <a:ea typeface="Overpass SemiBold"/>
              <a:cs typeface="Overpass SemiBold"/>
              <a:sym typeface="Overpass SemiBold"/>
            </a:endParaRPr>
          </a:p>
        </p:txBody>
      </p:sp>
      <p:cxnSp>
        <p:nvCxnSpPr>
          <p:cNvPr id="6291" name="Google Shape;6291;p513"/>
          <p:cNvCxnSpPr>
            <a:stCxn id="6292" idx="2"/>
            <a:endCxn id="6293" idx="0"/>
          </p:cNvCxnSpPr>
          <p:nvPr/>
        </p:nvCxnSpPr>
        <p:spPr>
          <a:xfrm rot="5400000">
            <a:off x="6268673" y="2510450"/>
            <a:ext cx="858900" cy="2547600"/>
          </a:xfrm>
          <a:prstGeom prst="bentConnector3">
            <a:avLst>
              <a:gd fmla="val 49994" name="adj1"/>
            </a:avLst>
          </a:prstGeom>
          <a:noFill/>
          <a:ln cap="flat" cmpd="sng" w="9525">
            <a:solidFill>
              <a:srgbClr val="3F9C35"/>
            </a:solidFill>
            <a:prstDash val="solid"/>
            <a:round/>
            <a:headEnd len="med" w="med" type="none"/>
            <a:tailEnd len="med" w="med" type="triangle"/>
          </a:ln>
        </p:spPr>
      </p:cxnSp>
      <p:cxnSp>
        <p:nvCxnSpPr>
          <p:cNvPr id="6294" name="Google Shape;6294;p513"/>
          <p:cNvCxnSpPr>
            <a:stCxn id="6292" idx="2"/>
            <a:endCxn id="6295" idx="0"/>
          </p:cNvCxnSpPr>
          <p:nvPr/>
        </p:nvCxnSpPr>
        <p:spPr>
          <a:xfrm rot="5400000">
            <a:off x="7538573" y="3784550"/>
            <a:ext cx="863100" cy="3600"/>
          </a:xfrm>
          <a:prstGeom prst="bentConnector3">
            <a:avLst>
              <a:gd fmla="val 50008" name="adj1"/>
            </a:avLst>
          </a:prstGeom>
          <a:noFill/>
          <a:ln cap="flat" cmpd="sng" w="9525">
            <a:solidFill>
              <a:srgbClr val="3F9C35"/>
            </a:solidFill>
            <a:prstDash val="solid"/>
            <a:round/>
            <a:headEnd len="med" w="med" type="none"/>
            <a:tailEnd len="med" w="med" type="triangle"/>
          </a:ln>
        </p:spPr>
      </p:cxnSp>
      <p:cxnSp>
        <p:nvCxnSpPr>
          <p:cNvPr id="6296" name="Google Shape;6296;p513"/>
          <p:cNvCxnSpPr>
            <a:stCxn id="6292" idx="2"/>
            <a:endCxn id="6297" idx="0"/>
          </p:cNvCxnSpPr>
          <p:nvPr/>
        </p:nvCxnSpPr>
        <p:spPr>
          <a:xfrm flipH="1" rot="-5400000">
            <a:off x="8816573" y="2510150"/>
            <a:ext cx="851100" cy="2540400"/>
          </a:xfrm>
          <a:prstGeom prst="bentConnector3">
            <a:avLst>
              <a:gd fmla="val 50004" name="adj1"/>
            </a:avLst>
          </a:prstGeom>
          <a:noFill/>
          <a:ln cap="flat" cmpd="sng" w="9525">
            <a:solidFill>
              <a:srgbClr val="3F9C35"/>
            </a:solidFill>
            <a:prstDash val="solid"/>
            <a:round/>
            <a:headEnd len="med" w="med" type="none"/>
            <a:tailEnd len="med" w="med" type="triangle"/>
          </a:ln>
        </p:spPr>
      </p:cxnSp>
      <p:sp>
        <p:nvSpPr>
          <p:cNvPr id="6298" name="Google Shape;6298;p513"/>
          <p:cNvSpPr txBox="1"/>
          <p:nvPr/>
        </p:nvSpPr>
        <p:spPr>
          <a:xfrm>
            <a:off x="7529129" y="2804686"/>
            <a:ext cx="878400" cy="31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role:</a:t>
            </a:r>
            <a:br>
              <a:rPr lang="en" sz="900">
                <a:solidFill>
                  <a:srgbClr val="38761D"/>
                </a:solidFill>
                <a:latin typeface="Overpass"/>
                <a:ea typeface="Overpass"/>
                <a:cs typeface="Overpass"/>
                <a:sym typeface="Overpass"/>
              </a:rPr>
            </a:br>
            <a:r>
              <a:rPr lang="en" sz="900">
                <a:solidFill>
                  <a:srgbClr val="38761D"/>
                </a:solidFill>
                <a:latin typeface="Overpass"/>
                <a:ea typeface="Overpass"/>
                <a:cs typeface="Overpass"/>
                <a:sym typeface="Overpass"/>
              </a:rPr>
              <a:t>backend</a:t>
            </a:r>
            <a:endParaRPr sz="900">
              <a:solidFill>
                <a:srgbClr val="38761D"/>
              </a:solidFill>
              <a:latin typeface="Overpass"/>
              <a:ea typeface="Overpass"/>
              <a:cs typeface="Overpass"/>
              <a:sym typeface="Overpass"/>
            </a:endParaRPr>
          </a:p>
        </p:txBody>
      </p:sp>
      <p:sp>
        <p:nvSpPr>
          <p:cNvPr id="6292" name="Google Shape;6292;p513"/>
          <p:cNvSpPr txBox="1"/>
          <p:nvPr/>
        </p:nvSpPr>
        <p:spPr>
          <a:xfrm>
            <a:off x="7516673" y="1937300"/>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93" name="Google Shape;6293;p513"/>
          <p:cNvSpPr txBox="1"/>
          <p:nvPr/>
        </p:nvSpPr>
        <p:spPr>
          <a:xfrm>
            <a:off x="4969133" y="4213600"/>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95" name="Google Shape;6295;p513"/>
          <p:cNvSpPr txBox="1"/>
          <p:nvPr/>
        </p:nvSpPr>
        <p:spPr>
          <a:xfrm>
            <a:off x="7513133" y="4217833"/>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97" name="Google Shape;6297;p513"/>
          <p:cNvSpPr txBox="1"/>
          <p:nvPr/>
        </p:nvSpPr>
        <p:spPr>
          <a:xfrm>
            <a:off x="10057133" y="4205767"/>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299" name="Google Shape;6299;p513"/>
          <p:cNvSpPr txBox="1"/>
          <p:nvPr/>
        </p:nvSpPr>
        <p:spPr>
          <a:xfrm>
            <a:off x="1925133" y="4205767"/>
            <a:ext cx="910500" cy="1417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cxnSp>
        <p:nvCxnSpPr>
          <p:cNvPr id="6300" name="Google Shape;6300;p513"/>
          <p:cNvCxnSpPr>
            <a:stCxn id="6299" idx="0"/>
          </p:cNvCxnSpPr>
          <p:nvPr/>
        </p:nvCxnSpPr>
        <p:spPr>
          <a:xfrm rot="-5400000">
            <a:off x="3979383" y="1039567"/>
            <a:ext cx="1567200" cy="4765200"/>
          </a:xfrm>
          <a:prstGeom prst="bentConnector2">
            <a:avLst/>
          </a:prstGeom>
          <a:noFill/>
          <a:ln cap="flat" cmpd="sng" w="9525">
            <a:solidFill>
              <a:srgbClr val="EC7A08"/>
            </a:solidFill>
            <a:prstDash val="dash"/>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4" name="Shape 6304"/>
        <p:cNvGrpSpPr/>
        <p:nvPr/>
      </p:nvGrpSpPr>
      <p:grpSpPr>
        <a:xfrm>
          <a:off x="0" y="0"/>
          <a:ext cx="0" cy="0"/>
          <a:chOff x="0" y="0"/>
          <a:chExt cx="0" cy="0"/>
        </a:xfrm>
      </p:grpSpPr>
      <p:sp>
        <p:nvSpPr>
          <p:cNvPr id="6305" name="Google Shape;6305;p5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306" name="Google Shape;6306;p5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07" name="Google Shape;6307;p514"/>
          <p:cNvSpPr txBox="1"/>
          <p:nvPr/>
        </p:nvSpPr>
        <p:spPr>
          <a:xfrm>
            <a:off x="452133" y="711200"/>
            <a:ext cx="11287500" cy="141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3700">
                <a:latin typeface="Courier"/>
                <a:ea typeface="Courier"/>
                <a:cs typeface="Courier"/>
                <a:sym typeface="Courier"/>
              </a:rPr>
              <a:t>routes</a:t>
            </a:r>
            <a:r>
              <a:rPr lang="en" sz="3700">
                <a:latin typeface="Overpass"/>
                <a:ea typeface="Overpass"/>
                <a:cs typeface="Overpass"/>
                <a:sym typeface="Overpass"/>
              </a:rPr>
              <a:t> make services accessible to clients outside the environment via real-world urls</a:t>
            </a:r>
            <a:endParaRPr sz="3700">
              <a:latin typeface="Overpass"/>
              <a:ea typeface="Overpass"/>
              <a:cs typeface="Overpass"/>
              <a:sym typeface="Overpass"/>
            </a:endParaRPr>
          </a:p>
        </p:txBody>
      </p:sp>
      <p:grpSp>
        <p:nvGrpSpPr>
          <p:cNvPr id="6308" name="Google Shape;6308;p514"/>
          <p:cNvGrpSpPr/>
          <p:nvPr/>
        </p:nvGrpSpPr>
        <p:grpSpPr>
          <a:xfrm>
            <a:off x="821776" y="2709096"/>
            <a:ext cx="3584130" cy="2371141"/>
            <a:chOff x="1021750" y="2278875"/>
            <a:chExt cx="2688165" cy="1778400"/>
          </a:xfrm>
        </p:grpSpPr>
        <p:sp>
          <p:nvSpPr>
            <p:cNvPr id="6309" name="Google Shape;6309;p514"/>
            <p:cNvSpPr/>
            <p:nvPr/>
          </p:nvSpPr>
          <p:spPr>
            <a:xfrm>
              <a:off x="1021750" y="2278875"/>
              <a:ext cx="2611800" cy="1778400"/>
            </a:xfrm>
            <a:prstGeom prst="rect">
              <a:avLst/>
            </a:prstGeom>
            <a:solidFill>
              <a:srgbClr val="434343"/>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0" name="Google Shape;6310;p514"/>
            <p:cNvSpPr/>
            <p:nvPr/>
          </p:nvSpPr>
          <p:spPr>
            <a:xfrm>
              <a:off x="1090451" y="2530002"/>
              <a:ext cx="2475000" cy="14499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6311" name="Google Shape;6311;p514"/>
            <p:cNvSpPr txBox="1"/>
            <p:nvPr/>
          </p:nvSpPr>
          <p:spPr>
            <a:xfrm>
              <a:off x="1098115" y="2583950"/>
              <a:ext cx="2611800" cy="364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Roboto Mono"/>
                  <a:ea typeface="Roboto Mono"/>
                  <a:cs typeface="Roboto Mono"/>
                  <a:sym typeface="Roboto Mono"/>
                </a:rPr>
                <a:t>&gt; curl http://app-prod.mycompany.com</a:t>
              </a:r>
              <a:endParaRPr sz="1100">
                <a:latin typeface="Roboto Mono"/>
                <a:ea typeface="Roboto Mono"/>
                <a:cs typeface="Roboto Mono"/>
                <a:sym typeface="Roboto Mono"/>
              </a:endParaRPr>
            </a:p>
          </p:txBody>
        </p:sp>
        <p:sp>
          <p:nvSpPr>
            <p:cNvPr id="6312" name="Google Shape;6312;p514"/>
            <p:cNvSpPr/>
            <p:nvPr/>
          </p:nvSpPr>
          <p:spPr>
            <a:xfrm>
              <a:off x="1093690" y="2347412"/>
              <a:ext cx="88200" cy="882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3" name="Google Shape;6313;p514"/>
            <p:cNvSpPr/>
            <p:nvPr/>
          </p:nvSpPr>
          <p:spPr>
            <a:xfrm>
              <a:off x="1222055" y="2347412"/>
              <a:ext cx="88200" cy="882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6314" name="Google Shape;6314;p514"/>
          <p:cNvCxnSpPr/>
          <p:nvPr/>
        </p:nvCxnSpPr>
        <p:spPr>
          <a:xfrm>
            <a:off x="4619010" y="3041272"/>
            <a:ext cx="1677300" cy="0"/>
          </a:xfrm>
          <a:prstGeom prst="straightConnector1">
            <a:avLst/>
          </a:prstGeom>
          <a:noFill/>
          <a:ln cap="flat" cmpd="sng" w="9525">
            <a:solidFill>
              <a:srgbClr val="666666"/>
            </a:solidFill>
            <a:prstDash val="dot"/>
            <a:round/>
            <a:headEnd len="med" w="med" type="none"/>
            <a:tailEnd len="med" w="med" type="triangle"/>
          </a:ln>
        </p:spPr>
      </p:cxnSp>
      <p:sp>
        <p:nvSpPr>
          <p:cNvPr id="6315" name="Google Shape;6315;p514"/>
          <p:cNvSpPr/>
          <p:nvPr/>
        </p:nvSpPr>
        <p:spPr>
          <a:xfrm>
            <a:off x="5747126" y="4353421"/>
            <a:ext cx="1375500" cy="12021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316" name="Google Shape;6316;p514"/>
          <p:cNvSpPr/>
          <p:nvPr/>
        </p:nvSpPr>
        <p:spPr>
          <a:xfrm>
            <a:off x="7870865" y="2433601"/>
            <a:ext cx="1375500" cy="1202100"/>
          </a:xfrm>
          <a:prstGeom prst="hexagon">
            <a:avLst>
              <a:gd fmla="val 25000" name="adj"/>
              <a:gd fmla="val 115470" name="vf"/>
            </a:avLst>
          </a:prstGeom>
          <a:solidFill>
            <a:srgbClr val="FFFFFF"/>
          </a:solidFill>
          <a:ln cap="flat" cmpd="sng" w="28575">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100">
                <a:latin typeface="Overpass SemiBold"/>
                <a:ea typeface="Overpass SemiBold"/>
                <a:cs typeface="Overpass SemiBold"/>
                <a:sym typeface="Overpass SemiBold"/>
              </a:rPr>
              <a:t>SERVICE</a:t>
            </a:r>
            <a:endParaRPr sz="1100">
              <a:solidFill>
                <a:srgbClr val="000000"/>
              </a:solidFill>
              <a:latin typeface="Overpass SemiBold"/>
              <a:ea typeface="Overpass SemiBold"/>
              <a:cs typeface="Overpass SemiBold"/>
              <a:sym typeface="Overpass SemiBold"/>
            </a:endParaRPr>
          </a:p>
          <a:p>
            <a:pPr indent="0" lvl="0" marL="0" rtl="0" algn="ctr">
              <a:spcBef>
                <a:spcPts val="0"/>
              </a:spcBef>
              <a:spcAft>
                <a:spcPts val="0"/>
              </a:spcAft>
              <a:buClr>
                <a:srgbClr val="000000"/>
              </a:buClr>
              <a:buSzPts val="1500"/>
              <a:buFont typeface="Arial"/>
              <a:buNone/>
            </a:pPr>
            <a:r>
              <a:rPr lang="en" sz="1100">
                <a:latin typeface="Overpass SemiBold"/>
                <a:ea typeface="Overpass SemiBold"/>
                <a:cs typeface="Overpass SemiBold"/>
                <a:sym typeface="Overpass SemiBold"/>
              </a:rPr>
              <a:t>“frontend”</a:t>
            </a:r>
            <a:endParaRPr sz="1100">
              <a:latin typeface="Overpass SemiBold"/>
              <a:ea typeface="Overpass SemiBold"/>
              <a:cs typeface="Overpass SemiBold"/>
              <a:sym typeface="Overpass SemiBold"/>
            </a:endParaRPr>
          </a:p>
        </p:txBody>
      </p:sp>
      <p:sp>
        <p:nvSpPr>
          <p:cNvPr id="6317" name="Google Shape;6317;p514"/>
          <p:cNvSpPr/>
          <p:nvPr/>
        </p:nvSpPr>
        <p:spPr>
          <a:xfrm>
            <a:off x="6022375" y="4593964"/>
            <a:ext cx="825600" cy="7221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318" name="Google Shape;6318;p514"/>
          <p:cNvSpPr/>
          <p:nvPr/>
        </p:nvSpPr>
        <p:spPr>
          <a:xfrm>
            <a:off x="5164660" y="4581994"/>
            <a:ext cx="852300" cy="7464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700">
                <a:solidFill>
                  <a:srgbClr val="FFFFFF"/>
                </a:solidFill>
                <a:latin typeface="Overpass SemiBold"/>
                <a:ea typeface="Overpass SemiBold"/>
                <a:cs typeface="Overpass SemiBold"/>
                <a:sym typeface="Overpass SemiBold"/>
              </a:rPr>
              <a:t>role:</a:t>
            </a:r>
            <a:br>
              <a:rPr lang="en" sz="700">
                <a:solidFill>
                  <a:srgbClr val="FFFFFF"/>
                </a:solidFill>
                <a:latin typeface="Overpass SemiBold"/>
                <a:ea typeface="Overpass SemiBold"/>
                <a:cs typeface="Overpass SemiBold"/>
                <a:sym typeface="Overpass SemiBold"/>
              </a:rPr>
            </a:br>
            <a:r>
              <a:rPr lang="en" sz="700">
                <a:solidFill>
                  <a:srgbClr val="FFFFFF"/>
                </a:solidFill>
                <a:latin typeface="Overpass SemiBold"/>
                <a:ea typeface="Overpass SemiBold"/>
                <a:cs typeface="Overpass SemiBold"/>
                <a:sym typeface="Overpass SemiBold"/>
              </a:rPr>
              <a:t>frontend</a:t>
            </a:r>
            <a:endParaRPr sz="700">
              <a:solidFill>
                <a:srgbClr val="FFFFFF"/>
              </a:solidFill>
              <a:latin typeface="Overpass SemiBold"/>
              <a:ea typeface="Overpass SemiBold"/>
              <a:cs typeface="Overpass SemiBold"/>
              <a:sym typeface="Overpass SemiBold"/>
            </a:endParaRPr>
          </a:p>
        </p:txBody>
      </p:sp>
      <p:sp>
        <p:nvSpPr>
          <p:cNvPr id="6319" name="Google Shape;6319;p514"/>
          <p:cNvSpPr/>
          <p:nvPr/>
        </p:nvSpPr>
        <p:spPr>
          <a:xfrm>
            <a:off x="7870858" y="4353421"/>
            <a:ext cx="1375500" cy="12021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320" name="Google Shape;6320;p514"/>
          <p:cNvSpPr/>
          <p:nvPr/>
        </p:nvSpPr>
        <p:spPr>
          <a:xfrm>
            <a:off x="8146107" y="4593964"/>
            <a:ext cx="825600" cy="7221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321" name="Google Shape;6321;p514"/>
          <p:cNvSpPr/>
          <p:nvPr/>
        </p:nvSpPr>
        <p:spPr>
          <a:xfrm>
            <a:off x="7288392" y="4581994"/>
            <a:ext cx="852300" cy="7464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800">
                <a:solidFill>
                  <a:srgbClr val="FFFFFF"/>
                </a:solidFill>
                <a:latin typeface="Overpass SemiBold"/>
                <a:ea typeface="Overpass SemiBold"/>
                <a:cs typeface="Overpass SemiBold"/>
                <a:sym typeface="Overpass SemiBold"/>
              </a:rPr>
              <a:t>role:</a:t>
            </a:r>
            <a:br>
              <a:rPr lang="en" sz="800">
                <a:solidFill>
                  <a:srgbClr val="FFFFFF"/>
                </a:solidFill>
                <a:latin typeface="Overpass SemiBold"/>
                <a:ea typeface="Overpass SemiBold"/>
                <a:cs typeface="Overpass SemiBold"/>
                <a:sym typeface="Overpass SemiBold"/>
              </a:rPr>
            </a:br>
            <a:r>
              <a:rPr lang="en" sz="700">
                <a:solidFill>
                  <a:srgbClr val="FFFFFF"/>
                </a:solidFill>
                <a:latin typeface="Overpass SemiBold"/>
                <a:ea typeface="Overpass SemiBold"/>
                <a:cs typeface="Overpass SemiBold"/>
                <a:sym typeface="Overpass SemiBold"/>
              </a:rPr>
              <a:t>frontend</a:t>
            </a:r>
            <a:endParaRPr sz="700">
              <a:solidFill>
                <a:srgbClr val="FFFFFF"/>
              </a:solidFill>
              <a:latin typeface="Overpass SemiBold"/>
              <a:ea typeface="Overpass SemiBold"/>
              <a:cs typeface="Overpass SemiBold"/>
              <a:sym typeface="Overpass SemiBold"/>
            </a:endParaRPr>
          </a:p>
        </p:txBody>
      </p:sp>
      <p:sp>
        <p:nvSpPr>
          <p:cNvPr id="6322" name="Google Shape;6322;p514"/>
          <p:cNvSpPr/>
          <p:nvPr/>
        </p:nvSpPr>
        <p:spPr>
          <a:xfrm>
            <a:off x="9994590" y="4353421"/>
            <a:ext cx="1375500" cy="12021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500">
                <a:latin typeface="Overpass SemiBold"/>
                <a:ea typeface="Overpass SemiBold"/>
                <a:cs typeface="Overpass SemiBold"/>
                <a:sym typeface="Overpass SemiBold"/>
              </a:rPr>
              <a:t>POD</a:t>
            </a:r>
            <a:endParaRPr sz="1500">
              <a:latin typeface="Overpass SemiBold"/>
              <a:ea typeface="Overpass SemiBold"/>
              <a:cs typeface="Overpass SemiBold"/>
              <a:sym typeface="Overpass SemiBold"/>
            </a:endParaRPr>
          </a:p>
        </p:txBody>
      </p:sp>
      <p:sp>
        <p:nvSpPr>
          <p:cNvPr id="6323" name="Google Shape;6323;p514"/>
          <p:cNvSpPr/>
          <p:nvPr/>
        </p:nvSpPr>
        <p:spPr>
          <a:xfrm>
            <a:off x="10269839" y="4593964"/>
            <a:ext cx="825600" cy="7221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CONTAINER</a:t>
            </a:r>
            <a:endParaRPr sz="800">
              <a:latin typeface="Overpass SemiBold"/>
              <a:ea typeface="Overpass SemiBold"/>
              <a:cs typeface="Overpass SemiBold"/>
              <a:sym typeface="Overpass SemiBold"/>
            </a:endParaRPr>
          </a:p>
        </p:txBody>
      </p:sp>
      <p:sp>
        <p:nvSpPr>
          <p:cNvPr id="6324" name="Google Shape;6324;p514"/>
          <p:cNvSpPr/>
          <p:nvPr/>
        </p:nvSpPr>
        <p:spPr>
          <a:xfrm>
            <a:off x="9412124" y="4581994"/>
            <a:ext cx="852300" cy="746400"/>
          </a:xfrm>
          <a:prstGeom prst="hexagon">
            <a:avLst>
              <a:gd fmla="val 25000" name="adj"/>
              <a:gd fmla="val 115470" name="vf"/>
            </a:avLst>
          </a:prstGeom>
          <a:solidFill>
            <a:srgbClr val="EC7A0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700">
                <a:solidFill>
                  <a:srgbClr val="FFFFFF"/>
                </a:solidFill>
                <a:latin typeface="Overpass SemiBold"/>
                <a:ea typeface="Overpass SemiBold"/>
                <a:cs typeface="Overpass SemiBold"/>
                <a:sym typeface="Overpass SemiBold"/>
              </a:rPr>
              <a:t>role:</a:t>
            </a:r>
            <a:br>
              <a:rPr lang="en" sz="700">
                <a:solidFill>
                  <a:srgbClr val="FFFFFF"/>
                </a:solidFill>
                <a:latin typeface="Overpass SemiBold"/>
                <a:ea typeface="Overpass SemiBold"/>
                <a:cs typeface="Overpass SemiBold"/>
                <a:sym typeface="Overpass SemiBold"/>
              </a:rPr>
            </a:br>
            <a:r>
              <a:rPr lang="en" sz="700">
                <a:solidFill>
                  <a:srgbClr val="FFFFFF"/>
                </a:solidFill>
                <a:latin typeface="Overpass SemiBold"/>
                <a:ea typeface="Overpass SemiBold"/>
                <a:cs typeface="Overpass SemiBold"/>
                <a:sym typeface="Overpass SemiBold"/>
              </a:rPr>
              <a:t>frontend</a:t>
            </a:r>
            <a:endParaRPr sz="700">
              <a:solidFill>
                <a:srgbClr val="FFFFFF"/>
              </a:solidFill>
              <a:latin typeface="Overpass SemiBold"/>
              <a:ea typeface="Overpass SemiBold"/>
              <a:cs typeface="Overpass SemiBold"/>
              <a:sym typeface="Overpass SemiBold"/>
            </a:endParaRPr>
          </a:p>
        </p:txBody>
      </p:sp>
      <p:cxnSp>
        <p:nvCxnSpPr>
          <p:cNvPr id="6325" name="Google Shape;6325;p514"/>
          <p:cNvCxnSpPr>
            <a:stCxn id="6326" idx="2"/>
            <a:endCxn id="6327" idx="0"/>
          </p:cNvCxnSpPr>
          <p:nvPr/>
        </p:nvCxnSpPr>
        <p:spPr>
          <a:xfrm rot="5400000">
            <a:off x="7134937" y="2936068"/>
            <a:ext cx="724800" cy="2130000"/>
          </a:xfrm>
          <a:prstGeom prst="bentConnector3">
            <a:avLst>
              <a:gd fmla="val 49995" name="adj1"/>
            </a:avLst>
          </a:prstGeom>
          <a:noFill/>
          <a:ln cap="flat" cmpd="sng" w="9525">
            <a:solidFill>
              <a:srgbClr val="3F9C35"/>
            </a:solidFill>
            <a:prstDash val="solid"/>
            <a:round/>
            <a:headEnd len="med" w="med" type="none"/>
            <a:tailEnd len="med" w="med" type="triangle"/>
          </a:ln>
        </p:spPr>
      </p:cxnSp>
      <p:cxnSp>
        <p:nvCxnSpPr>
          <p:cNvPr id="6328" name="Google Shape;6328;p514"/>
          <p:cNvCxnSpPr>
            <a:stCxn id="6326" idx="2"/>
            <a:endCxn id="6329" idx="0"/>
          </p:cNvCxnSpPr>
          <p:nvPr/>
        </p:nvCxnSpPr>
        <p:spPr>
          <a:xfrm rot="5400000">
            <a:off x="8196637" y="4001368"/>
            <a:ext cx="728400" cy="3000"/>
          </a:xfrm>
          <a:prstGeom prst="bentConnector3">
            <a:avLst>
              <a:gd fmla="val 49993" name="adj1"/>
            </a:avLst>
          </a:prstGeom>
          <a:noFill/>
          <a:ln cap="flat" cmpd="sng" w="9525">
            <a:solidFill>
              <a:srgbClr val="3F9C35"/>
            </a:solidFill>
            <a:prstDash val="solid"/>
            <a:round/>
            <a:headEnd len="med" w="med" type="none"/>
            <a:tailEnd len="med" w="med" type="triangle"/>
          </a:ln>
        </p:spPr>
      </p:cxnSp>
      <p:cxnSp>
        <p:nvCxnSpPr>
          <p:cNvPr id="6330" name="Google Shape;6330;p514"/>
          <p:cNvCxnSpPr>
            <a:stCxn id="6326" idx="2"/>
            <a:endCxn id="6331" idx="0"/>
          </p:cNvCxnSpPr>
          <p:nvPr/>
        </p:nvCxnSpPr>
        <p:spPr>
          <a:xfrm flipH="1" rot="-5400000">
            <a:off x="9265237" y="2935768"/>
            <a:ext cx="718200" cy="2124000"/>
          </a:xfrm>
          <a:prstGeom prst="bentConnector3">
            <a:avLst>
              <a:gd fmla="val 50009" name="adj1"/>
            </a:avLst>
          </a:prstGeom>
          <a:noFill/>
          <a:ln cap="flat" cmpd="sng" w="9525">
            <a:solidFill>
              <a:srgbClr val="3F9C35"/>
            </a:solidFill>
            <a:prstDash val="solid"/>
            <a:round/>
            <a:headEnd len="med" w="med" type="none"/>
            <a:tailEnd len="med" w="med" type="triangle"/>
          </a:ln>
        </p:spPr>
      </p:cxnSp>
      <p:sp>
        <p:nvSpPr>
          <p:cNvPr id="6332" name="Google Shape;6332;p514"/>
          <p:cNvSpPr txBox="1"/>
          <p:nvPr/>
        </p:nvSpPr>
        <p:spPr>
          <a:xfrm>
            <a:off x="8191602" y="3175061"/>
            <a:ext cx="734700" cy="26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38761D"/>
                </a:solidFill>
                <a:latin typeface="Overpass"/>
                <a:ea typeface="Overpass"/>
                <a:cs typeface="Overpass"/>
                <a:sym typeface="Overpass"/>
              </a:rPr>
              <a:t>role:</a:t>
            </a:r>
            <a:br>
              <a:rPr lang="en" sz="900">
                <a:solidFill>
                  <a:srgbClr val="38761D"/>
                </a:solidFill>
                <a:latin typeface="Overpass"/>
                <a:ea typeface="Overpass"/>
                <a:cs typeface="Overpass"/>
                <a:sym typeface="Overpass"/>
              </a:rPr>
            </a:br>
            <a:r>
              <a:rPr lang="en" sz="900">
                <a:solidFill>
                  <a:srgbClr val="38761D"/>
                </a:solidFill>
                <a:latin typeface="Overpass"/>
                <a:ea typeface="Overpass"/>
                <a:cs typeface="Overpass"/>
                <a:sym typeface="Overpass"/>
              </a:rPr>
              <a:t>frontend</a:t>
            </a:r>
            <a:endParaRPr sz="900">
              <a:solidFill>
                <a:srgbClr val="38761D"/>
              </a:solidFill>
              <a:latin typeface="Overpass"/>
              <a:ea typeface="Overpass"/>
              <a:cs typeface="Overpass"/>
              <a:sym typeface="Overpass"/>
            </a:endParaRPr>
          </a:p>
        </p:txBody>
      </p:sp>
      <p:sp>
        <p:nvSpPr>
          <p:cNvPr id="6326" name="Google Shape;6326;p514"/>
          <p:cNvSpPr txBox="1"/>
          <p:nvPr/>
        </p:nvSpPr>
        <p:spPr>
          <a:xfrm>
            <a:off x="8181187" y="2443468"/>
            <a:ext cx="762300" cy="119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327" name="Google Shape;6327;p514"/>
          <p:cNvSpPr txBox="1"/>
          <p:nvPr/>
        </p:nvSpPr>
        <p:spPr>
          <a:xfrm>
            <a:off x="6051151" y="4363401"/>
            <a:ext cx="762300" cy="119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329" name="Google Shape;6329;p514"/>
          <p:cNvSpPr txBox="1"/>
          <p:nvPr/>
        </p:nvSpPr>
        <p:spPr>
          <a:xfrm>
            <a:off x="8178228" y="4366972"/>
            <a:ext cx="762300" cy="119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331" name="Google Shape;6331;p514"/>
          <p:cNvSpPr txBox="1"/>
          <p:nvPr/>
        </p:nvSpPr>
        <p:spPr>
          <a:xfrm>
            <a:off x="10305304" y="4356794"/>
            <a:ext cx="762300" cy="119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sp>
        <p:nvSpPr>
          <p:cNvPr id="6333" name="Google Shape;6333;p514"/>
          <p:cNvSpPr/>
          <p:nvPr/>
        </p:nvSpPr>
        <p:spPr>
          <a:xfrm>
            <a:off x="6448465" y="2433601"/>
            <a:ext cx="1375500" cy="1202100"/>
          </a:xfrm>
          <a:prstGeom prst="hexagon">
            <a:avLst>
              <a:gd fmla="val 25000" name="adj"/>
              <a:gd fmla="val 115470" name="vf"/>
            </a:avLst>
          </a:prstGeom>
          <a:solidFill>
            <a:srgbClr val="3F9C35"/>
          </a:solidFill>
          <a:ln cap="flat" cmpd="sng" w="28575">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100">
                <a:solidFill>
                  <a:srgbClr val="FFFFFF"/>
                </a:solidFill>
                <a:latin typeface="Overpass SemiBold"/>
                <a:ea typeface="Overpass SemiBold"/>
                <a:cs typeface="Overpass SemiBold"/>
                <a:sym typeface="Overpass SemiBold"/>
              </a:rPr>
              <a:t>ROUTE</a:t>
            </a:r>
            <a:endParaRPr sz="1100">
              <a:solidFill>
                <a:srgbClr val="FFFFFF"/>
              </a:solidFill>
              <a:latin typeface="Overpass SemiBold"/>
              <a:ea typeface="Overpass SemiBold"/>
              <a:cs typeface="Overpass SemiBold"/>
              <a:sym typeface="Overpass SemiBold"/>
            </a:endParaRPr>
          </a:p>
        </p:txBody>
      </p:sp>
      <p:sp>
        <p:nvSpPr>
          <p:cNvPr id="6334" name="Google Shape;6334;p514"/>
          <p:cNvSpPr txBox="1"/>
          <p:nvPr/>
        </p:nvSpPr>
        <p:spPr>
          <a:xfrm>
            <a:off x="6074277" y="2128800"/>
            <a:ext cx="2124000" cy="396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100">
                <a:latin typeface="Courier"/>
                <a:ea typeface="Courier"/>
                <a:cs typeface="Courier"/>
                <a:sym typeface="Courier"/>
              </a:rPr>
              <a:t>app-prod.mycompany.com</a:t>
            </a:r>
            <a:endParaRPr sz="1100">
              <a:latin typeface="Courier"/>
              <a:ea typeface="Courier"/>
              <a:cs typeface="Courier"/>
              <a:sym typeface="Couri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8" name="Shape 6338"/>
        <p:cNvGrpSpPr/>
        <p:nvPr/>
      </p:nvGrpSpPr>
      <p:grpSpPr>
        <a:xfrm>
          <a:off x="0" y="0"/>
          <a:ext cx="0" cy="0"/>
          <a:chOff x="0" y="0"/>
          <a:chExt cx="0" cy="0"/>
        </a:xfrm>
      </p:grpSpPr>
      <p:sp>
        <p:nvSpPr>
          <p:cNvPr id="6339" name="Google Shape;6339;p5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accent1"/>
                </a:solidFill>
              </a:rPr>
              <a:t>KUBERNETES AND OPENSHIFT CONCEPTS</a:t>
            </a:r>
            <a:endParaRPr/>
          </a:p>
        </p:txBody>
      </p:sp>
      <p:sp>
        <p:nvSpPr>
          <p:cNvPr id="6340" name="Google Shape;6340;p5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41" name="Google Shape;6341;p515"/>
          <p:cNvSpPr txBox="1"/>
          <p:nvPr/>
        </p:nvSpPr>
        <p:spPr>
          <a:xfrm>
            <a:off x="1102200" y="7112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ed Hat Display"/>
                <a:ea typeface="Red Hat Display"/>
                <a:cs typeface="Red Hat Display"/>
                <a:sym typeface="Red Hat Display"/>
              </a:rPr>
              <a:t>PersistentVolume and PersistentVolumeClaims</a:t>
            </a:r>
            <a:endParaRPr sz="3700">
              <a:latin typeface="Red Hat Display"/>
              <a:ea typeface="Red Hat Display"/>
              <a:cs typeface="Red Hat Display"/>
              <a:sym typeface="Red Hat Display"/>
            </a:endParaRPr>
          </a:p>
        </p:txBody>
      </p:sp>
      <p:grpSp>
        <p:nvGrpSpPr>
          <p:cNvPr id="6342" name="Google Shape;6342;p515"/>
          <p:cNvGrpSpPr/>
          <p:nvPr/>
        </p:nvGrpSpPr>
        <p:grpSpPr>
          <a:xfrm>
            <a:off x="1293434" y="2461005"/>
            <a:ext cx="1151971" cy="1935817"/>
            <a:chOff x="970100" y="1845800"/>
            <a:chExt cx="864000" cy="1451899"/>
          </a:xfrm>
        </p:grpSpPr>
        <p:pic>
          <p:nvPicPr>
            <p:cNvPr id="6343" name="Google Shape;6343;p515"/>
            <p:cNvPicPr preferRelativeResize="0"/>
            <p:nvPr/>
          </p:nvPicPr>
          <p:blipFill rotWithShape="1">
            <a:blip r:embed="rId3">
              <a:alphaModFix/>
            </a:blip>
            <a:srcRect b="139" l="0" r="0" t="139"/>
            <a:stretch/>
          </p:blipFill>
          <p:spPr>
            <a:xfrm>
              <a:off x="970106" y="2433713"/>
              <a:ext cx="863988" cy="863987"/>
            </a:xfrm>
            <a:prstGeom prst="rect">
              <a:avLst/>
            </a:prstGeom>
            <a:noFill/>
            <a:ln>
              <a:noFill/>
            </a:ln>
          </p:spPr>
        </p:pic>
        <p:pic>
          <p:nvPicPr>
            <p:cNvPr id="6344" name="Google Shape;6344;p515"/>
            <p:cNvPicPr preferRelativeResize="0"/>
            <p:nvPr/>
          </p:nvPicPr>
          <p:blipFill>
            <a:blip r:embed="rId4">
              <a:alphaModFix/>
            </a:blip>
            <a:stretch>
              <a:fillRect/>
            </a:stretch>
          </p:blipFill>
          <p:spPr>
            <a:xfrm>
              <a:off x="970100" y="1845800"/>
              <a:ext cx="864000" cy="864000"/>
            </a:xfrm>
            <a:prstGeom prst="rect">
              <a:avLst/>
            </a:prstGeom>
            <a:noFill/>
            <a:ln>
              <a:noFill/>
            </a:ln>
          </p:spPr>
        </p:pic>
      </p:grpSp>
      <p:sp>
        <p:nvSpPr>
          <p:cNvPr id="6345" name="Google Shape;6345;p515"/>
          <p:cNvSpPr txBox="1"/>
          <p:nvPr/>
        </p:nvSpPr>
        <p:spPr>
          <a:xfrm>
            <a:off x="650267" y="4222667"/>
            <a:ext cx="2438400" cy="47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My app is stateful.</a:t>
            </a:r>
            <a:endParaRPr sz="1300">
              <a:latin typeface="Red Hat Text"/>
              <a:ea typeface="Red Hat Text"/>
              <a:cs typeface="Red Hat Text"/>
              <a:sym typeface="Red Hat Text"/>
            </a:endParaRPr>
          </a:p>
        </p:txBody>
      </p:sp>
      <p:grpSp>
        <p:nvGrpSpPr>
          <p:cNvPr id="6346" name="Google Shape;6346;p515"/>
          <p:cNvGrpSpPr/>
          <p:nvPr/>
        </p:nvGrpSpPr>
        <p:grpSpPr>
          <a:xfrm>
            <a:off x="3763857" y="3020566"/>
            <a:ext cx="944286" cy="817857"/>
            <a:chOff x="5005169" y="3476423"/>
            <a:chExt cx="1234200" cy="1070493"/>
          </a:xfrm>
        </p:grpSpPr>
        <p:sp>
          <p:nvSpPr>
            <p:cNvPr id="6347" name="Google Shape;6347;p515"/>
            <p:cNvSpPr/>
            <p:nvPr/>
          </p:nvSpPr>
          <p:spPr>
            <a:xfrm>
              <a:off x="5005169" y="3476423"/>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Red Hat Text"/>
                <a:ea typeface="Red Hat Text"/>
                <a:cs typeface="Red Hat Text"/>
                <a:sym typeface="Red Hat Text"/>
              </a:endParaRPr>
            </a:p>
          </p:txBody>
        </p:sp>
        <p:sp>
          <p:nvSpPr>
            <p:cNvPr id="6348" name="Google Shape;6348;p515"/>
            <p:cNvSpPr/>
            <p:nvPr/>
          </p:nvSpPr>
          <p:spPr>
            <a:xfrm>
              <a:off x="5094719" y="3491816"/>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Red Hat Text"/>
                  <a:ea typeface="Red Hat Text"/>
                  <a:cs typeface="Red Hat Text"/>
                  <a:sym typeface="Red Hat Text"/>
                </a:rPr>
                <a:t>2Gi</a:t>
              </a:r>
              <a:endParaRPr sz="1100">
                <a:latin typeface="Red Hat Text"/>
                <a:ea typeface="Red Hat Text"/>
                <a:cs typeface="Red Hat Text"/>
                <a:sym typeface="Red Hat Text"/>
              </a:endParaRPr>
            </a:p>
          </p:txBody>
        </p:sp>
      </p:grpSp>
      <p:sp>
        <p:nvSpPr>
          <p:cNvPr id="6349" name="Google Shape;6349;p515"/>
          <p:cNvSpPr txBox="1"/>
          <p:nvPr/>
        </p:nvSpPr>
        <p:spPr>
          <a:xfrm>
            <a:off x="3194617" y="3867467"/>
            <a:ext cx="2082300" cy="42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PersistentVolumeClaim</a:t>
            </a:r>
            <a:endParaRPr sz="1100">
              <a:latin typeface="Red Hat Text"/>
              <a:ea typeface="Red Hat Text"/>
              <a:cs typeface="Red Hat Text"/>
              <a:sym typeface="Red Hat Text"/>
            </a:endParaRPr>
          </a:p>
        </p:txBody>
      </p:sp>
      <p:sp>
        <p:nvSpPr>
          <p:cNvPr id="6350" name="Google Shape;6350;p515"/>
          <p:cNvSpPr txBox="1"/>
          <p:nvPr/>
        </p:nvSpPr>
        <p:spPr>
          <a:xfrm>
            <a:off x="1433467" y="3103600"/>
            <a:ext cx="872100" cy="65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Overpass Light"/>
              <a:ea typeface="Overpass Light"/>
              <a:cs typeface="Overpass Light"/>
              <a:sym typeface="Overpass Light"/>
            </a:endParaRPr>
          </a:p>
        </p:txBody>
      </p:sp>
      <p:cxnSp>
        <p:nvCxnSpPr>
          <p:cNvPr id="6351" name="Google Shape;6351;p515"/>
          <p:cNvCxnSpPr>
            <a:stCxn id="6350" idx="3"/>
            <a:endCxn id="6347" idx="3"/>
          </p:cNvCxnSpPr>
          <p:nvPr/>
        </p:nvCxnSpPr>
        <p:spPr>
          <a:xfrm>
            <a:off x="2305567" y="3428950"/>
            <a:ext cx="1458300" cy="600"/>
          </a:xfrm>
          <a:prstGeom prst="bentConnector3">
            <a:avLst>
              <a:gd fmla="val 49994" name="adj1"/>
            </a:avLst>
          </a:prstGeom>
          <a:noFill/>
          <a:ln cap="flat" cmpd="sng" w="19050">
            <a:solidFill>
              <a:schemeClr val="dk2"/>
            </a:solidFill>
            <a:prstDash val="solid"/>
            <a:round/>
            <a:headEnd len="med" w="med" type="none"/>
            <a:tailEnd len="med" w="med" type="triangle"/>
          </a:ln>
        </p:spPr>
      </p:cxnSp>
      <p:grpSp>
        <p:nvGrpSpPr>
          <p:cNvPr id="6352" name="Google Shape;6352;p515"/>
          <p:cNvGrpSpPr/>
          <p:nvPr/>
        </p:nvGrpSpPr>
        <p:grpSpPr>
          <a:xfrm>
            <a:off x="6595424" y="3020566"/>
            <a:ext cx="944286" cy="817857"/>
            <a:chOff x="5005169" y="3476423"/>
            <a:chExt cx="1234200" cy="1070493"/>
          </a:xfrm>
        </p:grpSpPr>
        <p:sp>
          <p:nvSpPr>
            <p:cNvPr id="6353" name="Google Shape;6353;p515"/>
            <p:cNvSpPr/>
            <p:nvPr/>
          </p:nvSpPr>
          <p:spPr>
            <a:xfrm>
              <a:off x="5005169" y="3476423"/>
              <a:ext cx="1234200" cy="1069200"/>
            </a:xfrm>
            <a:prstGeom prst="hexagon">
              <a:avLst>
                <a:gd fmla="val 25000" name="adj"/>
                <a:gd fmla="val 115470" name="vf"/>
              </a:avLst>
            </a:prstGeom>
            <a:solidFill>
              <a:srgbClr val="FFFFFF"/>
            </a:solidFill>
            <a:ln cap="flat" cmpd="sng" w="28575">
              <a:solidFill>
                <a:srgbClr val="9E9E9E"/>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Red Hat Text"/>
                <a:ea typeface="Red Hat Text"/>
                <a:cs typeface="Red Hat Text"/>
                <a:sym typeface="Red Hat Text"/>
              </a:endParaRPr>
            </a:p>
          </p:txBody>
        </p:sp>
        <p:sp>
          <p:nvSpPr>
            <p:cNvPr id="6354" name="Google Shape;6354;p515"/>
            <p:cNvSpPr/>
            <p:nvPr/>
          </p:nvSpPr>
          <p:spPr>
            <a:xfrm>
              <a:off x="5094719" y="3491816"/>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latin typeface="Red Hat Text"/>
                  <a:ea typeface="Red Hat Text"/>
                  <a:cs typeface="Red Hat Text"/>
                  <a:sym typeface="Red Hat Text"/>
                </a:rPr>
                <a:t>2Gi</a:t>
              </a:r>
              <a:endParaRPr sz="1100">
                <a:latin typeface="Red Hat Text"/>
                <a:ea typeface="Red Hat Text"/>
                <a:cs typeface="Red Hat Text"/>
                <a:sym typeface="Red Hat Text"/>
              </a:endParaRPr>
            </a:p>
          </p:txBody>
        </p:sp>
      </p:grpSp>
      <p:sp>
        <p:nvSpPr>
          <p:cNvPr id="6355" name="Google Shape;6355;p515"/>
          <p:cNvSpPr txBox="1"/>
          <p:nvPr/>
        </p:nvSpPr>
        <p:spPr>
          <a:xfrm>
            <a:off x="6026183" y="3867467"/>
            <a:ext cx="2082300" cy="42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PersistentVolume</a:t>
            </a:r>
            <a:endParaRPr sz="1100">
              <a:latin typeface="Red Hat Text"/>
              <a:ea typeface="Red Hat Text"/>
              <a:cs typeface="Red Hat Text"/>
              <a:sym typeface="Red Hat Text"/>
            </a:endParaRPr>
          </a:p>
        </p:txBody>
      </p:sp>
      <p:grpSp>
        <p:nvGrpSpPr>
          <p:cNvPr id="6356" name="Google Shape;6356;p515"/>
          <p:cNvGrpSpPr/>
          <p:nvPr/>
        </p:nvGrpSpPr>
        <p:grpSpPr>
          <a:xfrm>
            <a:off x="8857540" y="2716140"/>
            <a:ext cx="1645559" cy="1425564"/>
            <a:chOff x="6696647" y="1994330"/>
            <a:chExt cx="1234200" cy="1069200"/>
          </a:xfrm>
        </p:grpSpPr>
        <p:grpSp>
          <p:nvGrpSpPr>
            <p:cNvPr id="6357" name="Google Shape;6357;p515"/>
            <p:cNvGrpSpPr/>
            <p:nvPr/>
          </p:nvGrpSpPr>
          <p:grpSpPr>
            <a:xfrm>
              <a:off x="6696647" y="1994330"/>
              <a:ext cx="1234200" cy="1069200"/>
              <a:chOff x="5005169" y="3522802"/>
              <a:chExt cx="1234200" cy="1069200"/>
            </a:xfrm>
          </p:grpSpPr>
          <p:sp>
            <p:nvSpPr>
              <p:cNvPr id="6358" name="Google Shape;6358;p515"/>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359" name="Google Shape;6359;p51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t/>
                </a:r>
                <a:endParaRPr sz="1500">
                  <a:latin typeface="Red Hat Text Medium"/>
                  <a:ea typeface="Red Hat Text Medium"/>
                  <a:cs typeface="Red Hat Text Medium"/>
                  <a:sym typeface="Red Hat Text Medium"/>
                </a:endParaRPr>
              </a:p>
              <a:p>
                <a:pPr indent="0" lvl="0" marL="0" rtl="0" algn="ctr">
                  <a:spcBef>
                    <a:spcPts val="0"/>
                  </a:spcBef>
                  <a:spcAft>
                    <a:spcPts val="0"/>
                  </a:spcAft>
                  <a:buClr>
                    <a:srgbClr val="000000"/>
                  </a:buClr>
                  <a:buSzPts val="1500"/>
                  <a:buFont typeface="Arial"/>
                  <a:buNone/>
                </a:pPr>
                <a:r>
                  <a:t/>
                </a:r>
                <a:endParaRPr sz="1500">
                  <a:latin typeface="Red Hat Text Medium"/>
                  <a:ea typeface="Red Hat Text Medium"/>
                  <a:cs typeface="Red Hat Text Medium"/>
                  <a:sym typeface="Red Hat Text Medium"/>
                </a:endParaRPr>
              </a:p>
              <a:p>
                <a:pPr indent="0" lvl="0" marL="0" rtl="0" algn="ctr">
                  <a:spcBef>
                    <a:spcPts val="0"/>
                  </a:spcBef>
                  <a:spcAft>
                    <a:spcPts val="0"/>
                  </a:spcAft>
                  <a:buClr>
                    <a:srgbClr val="000000"/>
                  </a:buClr>
                  <a:buSzPts val="1500"/>
                  <a:buFont typeface="Arial"/>
                  <a:buNone/>
                </a:pPr>
                <a:r>
                  <a:t/>
                </a:r>
                <a:endParaRPr sz="1500">
                  <a:latin typeface="Red Hat Text Medium"/>
                  <a:ea typeface="Red Hat Text Medium"/>
                  <a:cs typeface="Red Hat Text Medium"/>
                  <a:sym typeface="Red Hat Text Medium"/>
                </a:endParaRPr>
              </a:p>
              <a:p>
                <a:pPr indent="0" lvl="0" marL="0" rtl="0" algn="ctr">
                  <a:spcBef>
                    <a:spcPts val="0"/>
                  </a:spcBef>
                  <a:spcAft>
                    <a:spcPts val="0"/>
                  </a:spcAft>
                  <a:buClr>
                    <a:srgbClr val="000000"/>
                  </a:buClr>
                  <a:buSzPts val="1500"/>
                  <a:buFont typeface="Arial"/>
                  <a:buNone/>
                </a:pPr>
                <a:r>
                  <a:t/>
                </a:r>
                <a:endParaRPr sz="1500">
                  <a:latin typeface="Red Hat Text Medium"/>
                  <a:ea typeface="Red Hat Text Medium"/>
                  <a:cs typeface="Red Hat Text Medium"/>
                  <a:sym typeface="Red Hat Text Medium"/>
                </a:endParaRPr>
              </a:p>
              <a:p>
                <a:pPr indent="0" lvl="0" marL="0" rtl="0" algn="ctr">
                  <a:spcBef>
                    <a:spcPts val="0"/>
                  </a:spcBef>
                  <a:spcAft>
                    <a:spcPts val="0"/>
                  </a:spcAft>
                  <a:buClr>
                    <a:srgbClr val="000000"/>
                  </a:buClr>
                  <a:buSzPts val="1500"/>
                  <a:buFont typeface="Arial"/>
                  <a:buNone/>
                </a:pPr>
                <a:r>
                  <a:t/>
                </a:r>
                <a:endParaRPr sz="1500">
                  <a:latin typeface="Red Hat Text Medium"/>
                  <a:ea typeface="Red Hat Text Medium"/>
                  <a:cs typeface="Red Hat Text Medium"/>
                  <a:sym typeface="Red Hat Text Medium"/>
                </a:endParaRPr>
              </a:p>
              <a:p>
                <a:pPr indent="0" lvl="0" marL="0" rtl="0" algn="ctr">
                  <a:spcBef>
                    <a:spcPts val="0"/>
                  </a:spcBef>
                  <a:spcAft>
                    <a:spcPts val="0"/>
                  </a:spcAft>
                  <a:buClr>
                    <a:srgbClr val="000000"/>
                  </a:buClr>
                  <a:buSzPts val="1500"/>
                  <a:buFont typeface="Arial"/>
                  <a:buNone/>
                </a:pPr>
                <a:r>
                  <a:rPr lang="en" sz="1500">
                    <a:latin typeface="Red Hat Text Medium"/>
                    <a:ea typeface="Red Hat Text Medium"/>
                    <a:cs typeface="Red Hat Text Medium"/>
                    <a:sym typeface="Red Hat Text Medium"/>
                  </a:rPr>
                  <a:t>Pod</a:t>
                </a:r>
                <a:endParaRPr sz="1900">
                  <a:latin typeface="Red Hat Text"/>
                  <a:ea typeface="Red Hat Text"/>
                  <a:cs typeface="Red Hat Text"/>
                  <a:sym typeface="Red Hat Text"/>
                </a:endParaRPr>
              </a:p>
            </p:txBody>
          </p:sp>
        </p:grpSp>
        <p:grpSp>
          <p:nvGrpSpPr>
            <p:cNvPr id="6360" name="Google Shape;6360;p515"/>
            <p:cNvGrpSpPr/>
            <p:nvPr/>
          </p:nvGrpSpPr>
          <p:grpSpPr>
            <a:xfrm>
              <a:off x="6943424" y="2208863"/>
              <a:ext cx="740643" cy="640130"/>
              <a:chOff x="5005169" y="3522802"/>
              <a:chExt cx="1234200" cy="1069200"/>
            </a:xfrm>
          </p:grpSpPr>
          <p:sp>
            <p:nvSpPr>
              <p:cNvPr id="6361" name="Google Shape;6361;p515"/>
              <p:cNvSpPr/>
              <p:nvPr/>
            </p:nvSpPr>
            <p:spPr>
              <a:xfrm>
                <a:off x="5005169" y="3522802"/>
                <a:ext cx="1234200" cy="10692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6362" name="Google Shape;6362;p515"/>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latin typeface="Red Hat Text Medium"/>
                    <a:ea typeface="Red Hat Text Medium"/>
                    <a:cs typeface="Red Hat Text Medium"/>
                    <a:sym typeface="Red Hat Text Medium"/>
                  </a:rPr>
                  <a:t>CONTAINER</a:t>
                </a:r>
                <a:endParaRPr sz="800">
                  <a:latin typeface="Red Hat Text"/>
                  <a:ea typeface="Red Hat Text"/>
                  <a:cs typeface="Red Hat Text"/>
                  <a:sym typeface="Red Hat Text"/>
                </a:endParaRPr>
              </a:p>
            </p:txBody>
          </p:sp>
        </p:grpSp>
      </p:grpSp>
      <p:cxnSp>
        <p:nvCxnSpPr>
          <p:cNvPr id="6363" name="Google Shape;6363;p515"/>
          <p:cNvCxnSpPr>
            <a:endCxn id="6353" idx="3"/>
          </p:cNvCxnSpPr>
          <p:nvPr/>
        </p:nvCxnSpPr>
        <p:spPr>
          <a:xfrm>
            <a:off x="4708124" y="3428100"/>
            <a:ext cx="1887300" cy="900"/>
          </a:xfrm>
          <a:prstGeom prst="bentConnector3">
            <a:avLst>
              <a:gd fmla="val 50000" name="adj1"/>
            </a:avLst>
          </a:prstGeom>
          <a:noFill/>
          <a:ln cap="flat" cmpd="sng" w="19050">
            <a:solidFill>
              <a:schemeClr val="dk2"/>
            </a:solidFill>
            <a:prstDash val="solid"/>
            <a:round/>
            <a:headEnd len="med" w="med" type="none"/>
            <a:tailEnd len="med" w="med" type="triangle"/>
          </a:ln>
        </p:spPr>
      </p:cxnSp>
      <p:pic>
        <p:nvPicPr>
          <p:cNvPr id="6364" name="Google Shape;6364;p515"/>
          <p:cNvPicPr preferRelativeResize="0"/>
          <p:nvPr/>
        </p:nvPicPr>
        <p:blipFill rotWithShape="1">
          <a:blip r:embed="rId5">
            <a:alphaModFix/>
          </a:blip>
          <a:srcRect b="0" l="0" r="0" t="0"/>
          <a:stretch/>
        </p:blipFill>
        <p:spPr>
          <a:xfrm>
            <a:off x="7705792" y="4848383"/>
            <a:ext cx="1151985" cy="1151982"/>
          </a:xfrm>
          <a:prstGeom prst="rect">
            <a:avLst/>
          </a:prstGeom>
          <a:noFill/>
          <a:ln>
            <a:noFill/>
          </a:ln>
        </p:spPr>
      </p:pic>
      <p:cxnSp>
        <p:nvCxnSpPr>
          <p:cNvPr id="6365" name="Google Shape;6365;p515"/>
          <p:cNvCxnSpPr>
            <a:stCxn id="6355" idx="2"/>
            <a:endCxn id="6364" idx="1"/>
          </p:cNvCxnSpPr>
          <p:nvPr/>
        </p:nvCxnSpPr>
        <p:spPr>
          <a:xfrm flipH="1" rot="-5400000">
            <a:off x="6821033" y="4539767"/>
            <a:ext cx="1131000" cy="638400"/>
          </a:xfrm>
          <a:prstGeom prst="bentConnector2">
            <a:avLst/>
          </a:prstGeom>
          <a:noFill/>
          <a:ln cap="flat" cmpd="sng" w="19050">
            <a:solidFill>
              <a:schemeClr val="dk2"/>
            </a:solidFill>
            <a:prstDash val="dot"/>
            <a:round/>
            <a:headEnd len="med" w="med" type="none"/>
            <a:tailEnd len="med" w="med" type="triangle"/>
          </a:ln>
        </p:spPr>
      </p:cxnSp>
      <p:cxnSp>
        <p:nvCxnSpPr>
          <p:cNvPr id="6366" name="Google Shape;6366;p515"/>
          <p:cNvCxnSpPr>
            <a:endCxn id="6358" idx="3"/>
          </p:cNvCxnSpPr>
          <p:nvPr/>
        </p:nvCxnSpPr>
        <p:spPr>
          <a:xfrm>
            <a:off x="7539040" y="3428022"/>
            <a:ext cx="1318500" cy="9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367" name="Google Shape;6367;p515"/>
          <p:cNvCxnSpPr>
            <a:stCxn id="6364" idx="3"/>
            <a:endCxn id="6359" idx="4"/>
          </p:cNvCxnSpPr>
          <p:nvPr/>
        </p:nvCxnSpPr>
        <p:spPr>
          <a:xfrm flipH="1" rot="10800000">
            <a:off x="8857776" y="4132274"/>
            <a:ext cx="822600" cy="1292100"/>
          </a:xfrm>
          <a:prstGeom prst="bentConnector2">
            <a:avLst/>
          </a:prstGeom>
          <a:noFill/>
          <a:ln cap="flat" cmpd="sng" w="19050">
            <a:solidFill>
              <a:schemeClr val="dk2"/>
            </a:solidFill>
            <a:prstDash val="dot"/>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1" name="Shape 6371"/>
        <p:cNvGrpSpPr/>
        <p:nvPr/>
      </p:nvGrpSpPr>
      <p:grpSpPr>
        <a:xfrm>
          <a:off x="0" y="0"/>
          <a:ext cx="0" cy="0"/>
          <a:chOff x="0" y="0"/>
          <a:chExt cx="0" cy="0"/>
        </a:xfrm>
      </p:grpSpPr>
      <p:sp>
        <p:nvSpPr>
          <p:cNvPr id="6372" name="Google Shape;6372;p5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chemeClr val="accent1"/>
                </a:solidFill>
              </a:rPr>
              <a:t>KUBERNETES AND OPENSHIFT CONCEPTS</a:t>
            </a:r>
            <a:endParaRPr/>
          </a:p>
        </p:txBody>
      </p:sp>
      <p:sp>
        <p:nvSpPr>
          <p:cNvPr id="6373" name="Google Shape;6373;p5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74" name="Google Shape;6374;p516"/>
          <p:cNvSpPr txBox="1"/>
          <p:nvPr/>
        </p:nvSpPr>
        <p:spPr>
          <a:xfrm>
            <a:off x="1102200" y="711200"/>
            <a:ext cx="9987600" cy="8163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Red Hat Display"/>
                <a:ea typeface="Red Hat Display"/>
                <a:cs typeface="Red Hat Display"/>
                <a:sym typeface="Red Hat Display"/>
              </a:rPr>
              <a:t>Liveness and Readiness Probes</a:t>
            </a:r>
            <a:endParaRPr sz="3700">
              <a:latin typeface="Red Hat Display"/>
              <a:ea typeface="Red Hat Display"/>
              <a:cs typeface="Red Hat Display"/>
              <a:sym typeface="Red Hat Display"/>
            </a:endParaRPr>
          </a:p>
        </p:txBody>
      </p:sp>
      <p:pic>
        <p:nvPicPr>
          <p:cNvPr id="6375" name="Google Shape;6375;p516"/>
          <p:cNvPicPr preferRelativeResize="0"/>
          <p:nvPr/>
        </p:nvPicPr>
        <p:blipFill rotWithShape="1">
          <a:blip r:embed="rId3">
            <a:alphaModFix/>
          </a:blip>
          <a:srcRect b="0" l="0" r="0" t="0"/>
          <a:stretch/>
        </p:blipFill>
        <p:spPr>
          <a:xfrm>
            <a:off x="2211945" y="2388083"/>
            <a:ext cx="1151985" cy="1151982"/>
          </a:xfrm>
          <a:prstGeom prst="rect">
            <a:avLst/>
          </a:prstGeom>
          <a:noFill/>
          <a:ln>
            <a:noFill/>
          </a:ln>
        </p:spPr>
      </p:pic>
      <p:pic>
        <p:nvPicPr>
          <p:cNvPr id="6376" name="Google Shape;6376;p516"/>
          <p:cNvPicPr preferRelativeResize="0"/>
          <p:nvPr/>
        </p:nvPicPr>
        <p:blipFill rotWithShape="1">
          <a:blip r:embed="rId4">
            <a:alphaModFix/>
          </a:blip>
          <a:srcRect b="0" l="0" r="0" t="0"/>
          <a:stretch/>
        </p:blipFill>
        <p:spPr>
          <a:xfrm>
            <a:off x="2211945" y="4700717"/>
            <a:ext cx="1151985" cy="1151982"/>
          </a:xfrm>
          <a:prstGeom prst="rect">
            <a:avLst/>
          </a:prstGeom>
          <a:noFill/>
          <a:ln>
            <a:noFill/>
          </a:ln>
        </p:spPr>
      </p:pic>
      <p:pic>
        <p:nvPicPr>
          <p:cNvPr id="6377" name="Google Shape;6377;p516"/>
          <p:cNvPicPr preferRelativeResize="0"/>
          <p:nvPr/>
        </p:nvPicPr>
        <p:blipFill rotWithShape="1">
          <a:blip r:embed="rId5">
            <a:alphaModFix/>
          </a:blip>
          <a:srcRect b="139" l="0" r="0" t="139"/>
          <a:stretch/>
        </p:blipFill>
        <p:spPr>
          <a:xfrm>
            <a:off x="8988279" y="2489700"/>
            <a:ext cx="1151985" cy="1151983"/>
          </a:xfrm>
          <a:prstGeom prst="rect">
            <a:avLst/>
          </a:prstGeom>
          <a:noFill/>
          <a:ln>
            <a:noFill/>
          </a:ln>
        </p:spPr>
      </p:pic>
      <p:pic>
        <p:nvPicPr>
          <p:cNvPr id="6378" name="Google Shape;6378;p516"/>
          <p:cNvPicPr preferRelativeResize="0"/>
          <p:nvPr/>
        </p:nvPicPr>
        <p:blipFill>
          <a:blip r:embed="rId6">
            <a:alphaModFix/>
          </a:blip>
          <a:stretch>
            <a:fillRect/>
          </a:stretch>
        </p:blipFill>
        <p:spPr>
          <a:xfrm>
            <a:off x="5600104" y="5208728"/>
            <a:ext cx="1152000" cy="1152000"/>
          </a:xfrm>
          <a:prstGeom prst="rect">
            <a:avLst/>
          </a:prstGeom>
          <a:noFill/>
          <a:ln>
            <a:noFill/>
          </a:ln>
        </p:spPr>
      </p:pic>
      <p:pic>
        <p:nvPicPr>
          <p:cNvPr id="6379" name="Google Shape;6379;p516"/>
          <p:cNvPicPr preferRelativeResize="0"/>
          <p:nvPr/>
        </p:nvPicPr>
        <p:blipFill>
          <a:blip r:embed="rId7">
            <a:alphaModFix/>
          </a:blip>
          <a:stretch>
            <a:fillRect/>
          </a:stretch>
        </p:blipFill>
        <p:spPr>
          <a:xfrm>
            <a:off x="5600104" y="1981683"/>
            <a:ext cx="1152000" cy="1152000"/>
          </a:xfrm>
          <a:prstGeom prst="rect">
            <a:avLst/>
          </a:prstGeom>
          <a:noFill/>
          <a:ln>
            <a:noFill/>
          </a:ln>
        </p:spPr>
      </p:pic>
      <p:sp>
        <p:nvSpPr>
          <p:cNvPr id="6380" name="Google Shape;6380;p516"/>
          <p:cNvSpPr txBox="1"/>
          <p:nvPr/>
        </p:nvSpPr>
        <p:spPr>
          <a:xfrm>
            <a:off x="2051737" y="5724467"/>
            <a:ext cx="1472400" cy="426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ready?</a:t>
            </a:r>
            <a:endParaRPr sz="1900">
              <a:latin typeface="Red Hat Text"/>
              <a:ea typeface="Red Hat Text"/>
              <a:cs typeface="Red Hat Text"/>
              <a:sym typeface="Red Hat Text"/>
            </a:endParaRPr>
          </a:p>
        </p:txBody>
      </p:sp>
      <p:sp>
        <p:nvSpPr>
          <p:cNvPr id="6381" name="Google Shape;6381;p516"/>
          <p:cNvSpPr txBox="1"/>
          <p:nvPr/>
        </p:nvSpPr>
        <p:spPr>
          <a:xfrm>
            <a:off x="2051737" y="3387667"/>
            <a:ext cx="1472400" cy="426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alive?</a:t>
            </a:r>
            <a:endParaRPr sz="1900">
              <a:latin typeface="Red Hat Text"/>
              <a:ea typeface="Red Hat Text"/>
              <a:cs typeface="Red Hat Text"/>
              <a:sym typeface="Red Hat Text"/>
            </a:endParaRPr>
          </a:p>
        </p:txBody>
      </p:sp>
      <p:pic>
        <p:nvPicPr>
          <p:cNvPr id="6382" name="Google Shape;6382;p516"/>
          <p:cNvPicPr preferRelativeResize="0"/>
          <p:nvPr/>
        </p:nvPicPr>
        <p:blipFill rotWithShape="1">
          <a:blip r:embed="rId8">
            <a:alphaModFix/>
          </a:blip>
          <a:srcRect b="0" l="0" r="0" t="0"/>
          <a:stretch/>
        </p:blipFill>
        <p:spPr>
          <a:xfrm>
            <a:off x="8988279" y="4700733"/>
            <a:ext cx="1151985" cy="1151982"/>
          </a:xfrm>
          <a:prstGeom prst="rect">
            <a:avLst/>
          </a:prstGeom>
          <a:noFill/>
          <a:ln>
            <a:noFill/>
          </a:ln>
        </p:spPr>
      </p:pic>
      <p:pic>
        <p:nvPicPr>
          <p:cNvPr id="6383" name="Google Shape;6383;p516"/>
          <p:cNvPicPr preferRelativeResize="0"/>
          <p:nvPr/>
        </p:nvPicPr>
        <p:blipFill>
          <a:blip r:embed="rId7">
            <a:alphaModFix/>
          </a:blip>
          <a:stretch>
            <a:fillRect/>
          </a:stretch>
        </p:blipFill>
        <p:spPr>
          <a:xfrm>
            <a:off x="5600104" y="4318483"/>
            <a:ext cx="1152000" cy="1152000"/>
          </a:xfrm>
          <a:prstGeom prst="rect">
            <a:avLst/>
          </a:prstGeom>
          <a:noFill/>
          <a:ln>
            <a:noFill/>
          </a:ln>
        </p:spPr>
      </p:pic>
      <p:pic>
        <p:nvPicPr>
          <p:cNvPr id="6384" name="Google Shape;6384;p516"/>
          <p:cNvPicPr preferRelativeResize="0"/>
          <p:nvPr/>
        </p:nvPicPr>
        <p:blipFill>
          <a:blip r:embed="rId6">
            <a:alphaModFix/>
          </a:blip>
          <a:stretch>
            <a:fillRect/>
          </a:stretch>
        </p:blipFill>
        <p:spPr>
          <a:xfrm>
            <a:off x="5600104" y="2871928"/>
            <a:ext cx="1152000" cy="1152000"/>
          </a:xfrm>
          <a:prstGeom prst="rect">
            <a:avLst/>
          </a:prstGeom>
          <a:noFill/>
          <a:ln>
            <a:noFill/>
          </a:ln>
        </p:spPr>
      </p:pic>
      <p:cxnSp>
        <p:nvCxnSpPr>
          <p:cNvPr id="6385" name="Google Shape;6385;p516"/>
          <p:cNvCxnSpPr>
            <a:stCxn id="6375" idx="3"/>
            <a:endCxn id="6379" idx="1"/>
          </p:cNvCxnSpPr>
          <p:nvPr/>
        </p:nvCxnSpPr>
        <p:spPr>
          <a:xfrm flipH="1" rot="10800000">
            <a:off x="3363930" y="2557574"/>
            <a:ext cx="2236200" cy="406500"/>
          </a:xfrm>
          <a:prstGeom prst="bentConnector3">
            <a:avLst>
              <a:gd fmla="val 50004" name="adj1"/>
            </a:avLst>
          </a:prstGeom>
          <a:noFill/>
          <a:ln cap="flat" cmpd="sng" w="19050">
            <a:solidFill>
              <a:schemeClr val="dk2"/>
            </a:solidFill>
            <a:prstDash val="solid"/>
            <a:round/>
            <a:headEnd len="med" w="med" type="none"/>
            <a:tailEnd len="med" w="med" type="triangle"/>
          </a:ln>
        </p:spPr>
      </p:cxnSp>
      <p:cxnSp>
        <p:nvCxnSpPr>
          <p:cNvPr id="6386" name="Google Shape;6386;p516"/>
          <p:cNvCxnSpPr>
            <a:stCxn id="6379" idx="0"/>
            <a:endCxn id="6375" idx="0"/>
          </p:cNvCxnSpPr>
          <p:nvPr/>
        </p:nvCxnSpPr>
        <p:spPr>
          <a:xfrm rot="5400000">
            <a:off x="4278754" y="490833"/>
            <a:ext cx="406500" cy="3388200"/>
          </a:xfrm>
          <a:prstGeom prst="bentConnector3">
            <a:avLst>
              <a:gd fmla="val -78125" name="adj1"/>
            </a:avLst>
          </a:prstGeom>
          <a:noFill/>
          <a:ln cap="flat" cmpd="sng" w="19050">
            <a:solidFill>
              <a:schemeClr val="dk2"/>
            </a:solidFill>
            <a:prstDash val="solid"/>
            <a:round/>
            <a:headEnd len="med" w="med" type="none"/>
            <a:tailEnd len="med" w="med" type="triangle"/>
          </a:ln>
        </p:spPr>
      </p:cxnSp>
      <p:cxnSp>
        <p:nvCxnSpPr>
          <p:cNvPr id="6387" name="Google Shape;6387;p516"/>
          <p:cNvCxnSpPr>
            <a:stCxn id="6375" idx="3"/>
            <a:endCxn id="6384" idx="1"/>
          </p:cNvCxnSpPr>
          <p:nvPr/>
        </p:nvCxnSpPr>
        <p:spPr>
          <a:xfrm>
            <a:off x="3363930" y="2964074"/>
            <a:ext cx="2236200" cy="483900"/>
          </a:xfrm>
          <a:prstGeom prst="bentConnector3">
            <a:avLst>
              <a:gd fmla="val 50004" name="adj1"/>
            </a:avLst>
          </a:prstGeom>
          <a:noFill/>
          <a:ln cap="flat" cmpd="sng" w="19050">
            <a:solidFill>
              <a:schemeClr val="dk2"/>
            </a:solidFill>
            <a:prstDash val="solid"/>
            <a:round/>
            <a:headEnd len="med" w="med" type="none"/>
            <a:tailEnd len="med" w="med" type="triangle"/>
          </a:ln>
        </p:spPr>
      </p:cxnSp>
      <p:cxnSp>
        <p:nvCxnSpPr>
          <p:cNvPr id="6388" name="Google Shape;6388;p516"/>
          <p:cNvCxnSpPr>
            <a:endCxn id="6377" idx="1"/>
          </p:cNvCxnSpPr>
          <p:nvPr/>
        </p:nvCxnSpPr>
        <p:spPr>
          <a:xfrm flipH="1" rot="10800000">
            <a:off x="6752379" y="3065691"/>
            <a:ext cx="2235900" cy="3825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389" name="Google Shape;6389;p516"/>
          <p:cNvCxnSpPr>
            <a:endCxn id="6383" idx="1"/>
          </p:cNvCxnSpPr>
          <p:nvPr/>
        </p:nvCxnSpPr>
        <p:spPr>
          <a:xfrm flipH="1" rot="10800000">
            <a:off x="3364204" y="4894483"/>
            <a:ext cx="2235900" cy="3825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390" name="Google Shape;6390;p516"/>
          <p:cNvCxnSpPr>
            <a:endCxn id="6378" idx="1"/>
          </p:cNvCxnSpPr>
          <p:nvPr/>
        </p:nvCxnSpPr>
        <p:spPr>
          <a:xfrm>
            <a:off x="3364204" y="5276828"/>
            <a:ext cx="2235900" cy="5079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6391" name="Google Shape;6391;p516"/>
          <p:cNvCxnSpPr>
            <a:stCxn id="6383" idx="0"/>
            <a:endCxn id="6376" idx="0"/>
          </p:cNvCxnSpPr>
          <p:nvPr/>
        </p:nvCxnSpPr>
        <p:spPr>
          <a:xfrm rot="5400000">
            <a:off x="4290904" y="2815483"/>
            <a:ext cx="382200" cy="3388200"/>
          </a:xfrm>
          <a:prstGeom prst="bentConnector3">
            <a:avLst>
              <a:gd fmla="val -83028" name="adj1"/>
            </a:avLst>
          </a:prstGeom>
          <a:noFill/>
          <a:ln cap="flat" cmpd="sng" w="19050">
            <a:solidFill>
              <a:schemeClr val="dk2"/>
            </a:solidFill>
            <a:prstDash val="solid"/>
            <a:round/>
            <a:headEnd len="med" w="med" type="none"/>
            <a:tailEnd len="med" w="med" type="triangle"/>
          </a:ln>
        </p:spPr>
      </p:cxnSp>
      <p:cxnSp>
        <p:nvCxnSpPr>
          <p:cNvPr id="6392" name="Google Shape;6392;p516"/>
          <p:cNvCxnSpPr>
            <a:endCxn id="6382" idx="1"/>
          </p:cNvCxnSpPr>
          <p:nvPr/>
        </p:nvCxnSpPr>
        <p:spPr>
          <a:xfrm flipH="1" rot="10800000">
            <a:off x="6752379" y="5276724"/>
            <a:ext cx="2235900" cy="5079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6" name="Shape 6396"/>
        <p:cNvGrpSpPr/>
        <p:nvPr/>
      </p:nvGrpSpPr>
      <p:grpSpPr>
        <a:xfrm>
          <a:off x="0" y="0"/>
          <a:ext cx="0" cy="0"/>
          <a:chOff x="0" y="0"/>
          <a:chExt cx="0" cy="0"/>
        </a:xfrm>
      </p:grpSpPr>
      <p:sp>
        <p:nvSpPr>
          <p:cNvPr id="6397" name="Google Shape;6397;p5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Concepts</a:t>
            </a:r>
            <a:endParaRPr/>
          </a:p>
        </p:txBody>
      </p:sp>
      <p:sp>
        <p:nvSpPr>
          <p:cNvPr id="6398" name="Google Shape;6398;p5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99" name="Google Shape;6399;p517"/>
          <p:cNvSpPr txBox="1"/>
          <p:nvPr/>
        </p:nvSpPr>
        <p:spPr>
          <a:xfrm>
            <a:off x="1242567" y="711200"/>
            <a:ext cx="9706800" cy="141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3700">
                <a:latin typeface="Proxima Nova"/>
                <a:ea typeface="Proxima Nova"/>
                <a:cs typeface="Proxima Nova"/>
                <a:sym typeface="Proxima Nova"/>
              </a:rPr>
              <a:t>projects isolate apps across environments, teams, groups and departments</a:t>
            </a:r>
            <a:endParaRPr sz="3700">
              <a:latin typeface="Proxima Nova"/>
              <a:ea typeface="Proxima Nova"/>
              <a:cs typeface="Proxima Nova"/>
              <a:sym typeface="Proxima Nova"/>
            </a:endParaRPr>
          </a:p>
        </p:txBody>
      </p:sp>
      <p:sp>
        <p:nvSpPr>
          <p:cNvPr id="6400" name="Google Shape;6400;p517"/>
          <p:cNvSpPr/>
          <p:nvPr/>
        </p:nvSpPr>
        <p:spPr>
          <a:xfrm>
            <a:off x="1727433" y="2525651"/>
            <a:ext cx="2745300" cy="257700"/>
          </a:xfrm>
          <a:prstGeom prst="rect">
            <a:avLst/>
          </a:prstGeom>
          <a:solidFill>
            <a:srgbClr val="00B9E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PAYMENT DEV</a:t>
            </a:r>
            <a:endParaRPr sz="1200">
              <a:solidFill>
                <a:srgbClr val="FFFFFF"/>
              </a:solidFill>
              <a:latin typeface="Overpass"/>
              <a:ea typeface="Overpass"/>
              <a:cs typeface="Overpass"/>
              <a:sym typeface="Overpass"/>
            </a:endParaRPr>
          </a:p>
        </p:txBody>
      </p:sp>
      <p:sp>
        <p:nvSpPr>
          <p:cNvPr id="6401" name="Google Shape;6401;p517"/>
          <p:cNvSpPr/>
          <p:nvPr/>
        </p:nvSpPr>
        <p:spPr>
          <a:xfrm>
            <a:off x="1727433" y="4456051"/>
            <a:ext cx="2745300" cy="257700"/>
          </a:xfrm>
          <a:prstGeom prst="rect">
            <a:avLst/>
          </a:prstGeom>
          <a:solidFill>
            <a:srgbClr val="6AA84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PAYMENT PROD</a:t>
            </a:r>
            <a:endParaRPr sz="1200">
              <a:solidFill>
                <a:srgbClr val="FFFFFF"/>
              </a:solidFill>
              <a:latin typeface="Overpass"/>
              <a:ea typeface="Overpass"/>
              <a:cs typeface="Overpass"/>
              <a:sym typeface="Overpass"/>
            </a:endParaRPr>
          </a:p>
        </p:txBody>
      </p:sp>
      <p:sp>
        <p:nvSpPr>
          <p:cNvPr id="6402" name="Google Shape;6402;p517"/>
          <p:cNvSpPr/>
          <p:nvPr/>
        </p:nvSpPr>
        <p:spPr>
          <a:xfrm>
            <a:off x="5486551" y="3848421"/>
            <a:ext cx="962400" cy="962400"/>
          </a:xfrm>
          <a:prstGeom prst="ellipse">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6403" name="Google Shape;6403;p517"/>
          <p:cNvPicPr preferRelativeResize="0"/>
          <p:nvPr/>
        </p:nvPicPr>
        <p:blipFill>
          <a:blip r:embed="rId3">
            <a:alphaModFix/>
          </a:blip>
          <a:stretch>
            <a:fillRect/>
          </a:stretch>
        </p:blipFill>
        <p:spPr>
          <a:xfrm>
            <a:off x="5752804" y="3997404"/>
            <a:ext cx="429984" cy="664521"/>
          </a:xfrm>
          <a:prstGeom prst="rect">
            <a:avLst/>
          </a:prstGeom>
          <a:noFill/>
          <a:ln>
            <a:noFill/>
          </a:ln>
        </p:spPr>
      </p:pic>
      <p:sp>
        <p:nvSpPr>
          <p:cNvPr id="6404" name="Google Shape;6404;p517"/>
          <p:cNvSpPr/>
          <p:nvPr/>
        </p:nvSpPr>
        <p:spPr>
          <a:xfrm>
            <a:off x="7566822" y="2525651"/>
            <a:ext cx="2745300" cy="257700"/>
          </a:xfrm>
          <a:prstGeom prst="rect">
            <a:avLst/>
          </a:prstGeom>
          <a:solidFill>
            <a:srgbClr val="A64D7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CATALOG</a:t>
            </a:r>
            <a:endParaRPr sz="1200">
              <a:solidFill>
                <a:srgbClr val="FFFFFF"/>
              </a:solidFill>
              <a:latin typeface="Overpass"/>
              <a:ea typeface="Overpass"/>
              <a:cs typeface="Overpass"/>
              <a:sym typeface="Overpass"/>
            </a:endParaRPr>
          </a:p>
        </p:txBody>
      </p:sp>
      <p:sp>
        <p:nvSpPr>
          <p:cNvPr id="6405" name="Google Shape;6405;p517"/>
          <p:cNvSpPr/>
          <p:nvPr/>
        </p:nvSpPr>
        <p:spPr>
          <a:xfrm>
            <a:off x="7566822" y="4456051"/>
            <a:ext cx="2745300" cy="257700"/>
          </a:xfrm>
          <a:prstGeom prst="rect">
            <a:avLst/>
          </a:prstGeom>
          <a:solidFill>
            <a:srgbClr val="F0AB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INVENTORY</a:t>
            </a:r>
            <a:endParaRPr sz="1200">
              <a:solidFill>
                <a:srgbClr val="FFFFFF"/>
              </a:solidFill>
              <a:latin typeface="Overpass"/>
              <a:ea typeface="Overpass"/>
              <a:cs typeface="Overpass"/>
              <a:sym typeface="Overpass"/>
            </a:endParaRPr>
          </a:p>
        </p:txBody>
      </p:sp>
      <p:cxnSp>
        <p:nvCxnSpPr>
          <p:cNvPr id="6406" name="Google Shape;6406;p517"/>
          <p:cNvCxnSpPr>
            <a:stCxn id="6402" idx="7"/>
            <a:endCxn id="6407" idx="1"/>
          </p:cNvCxnSpPr>
          <p:nvPr/>
        </p:nvCxnSpPr>
        <p:spPr>
          <a:xfrm rot="-5400000">
            <a:off x="6627361" y="3049911"/>
            <a:ext cx="620100" cy="1258800"/>
          </a:xfrm>
          <a:prstGeom prst="bentConnector2">
            <a:avLst/>
          </a:prstGeom>
          <a:noFill/>
          <a:ln cap="flat" cmpd="sng" w="9525">
            <a:solidFill>
              <a:srgbClr val="666666"/>
            </a:solidFill>
            <a:prstDash val="solid"/>
            <a:round/>
            <a:headEnd len="med" w="med" type="none"/>
            <a:tailEnd len="med" w="med" type="none"/>
          </a:ln>
        </p:spPr>
      </p:cxnSp>
      <p:cxnSp>
        <p:nvCxnSpPr>
          <p:cNvPr id="6408" name="Google Shape;6408;p517"/>
          <p:cNvCxnSpPr>
            <a:stCxn id="6402" idx="1"/>
            <a:endCxn id="6409" idx="3"/>
          </p:cNvCxnSpPr>
          <p:nvPr/>
        </p:nvCxnSpPr>
        <p:spPr>
          <a:xfrm flipH="1" rot="5400000">
            <a:off x="4740091" y="3101961"/>
            <a:ext cx="620100" cy="1154700"/>
          </a:xfrm>
          <a:prstGeom prst="bentConnector2">
            <a:avLst/>
          </a:prstGeom>
          <a:noFill/>
          <a:ln cap="flat" cmpd="sng" w="9525">
            <a:solidFill>
              <a:srgbClr val="666666"/>
            </a:solidFill>
            <a:prstDash val="solid"/>
            <a:round/>
            <a:headEnd len="med" w="med" type="none"/>
            <a:tailEnd len="med" w="med" type="none"/>
          </a:ln>
        </p:spPr>
      </p:cxnSp>
      <p:cxnSp>
        <p:nvCxnSpPr>
          <p:cNvPr id="6410" name="Google Shape;6410;p517"/>
          <p:cNvCxnSpPr>
            <a:stCxn id="6402" idx="3"/>
            <a:endCxn id="6411" idx="3"/>
          </p:cNvCxnSpPr>
          <p:nvPr/>
        </p:nvCxnSpPr>
        <p:spPr>
          <a:xfrm rot="5400000">
            <a:off x="4735141" y="4407530"/>
            <a:ext cx="630000" cy="1154700"/>
          </a:xfrm>
          <a:prstGeom prst="bentConnector2">
            <a:avLst/>
          </a:prstGeom>
          <a:noFill/>
          <a:ln cap="flat" cmpd="sng" w="9525">
            <a:solidFill>
              <a:srgbClr val="666666"/>
            </a:solidFill>
            <a:prstDash val="solid"/>
            <a:round/>
            <a:headEnd len="med" w="med" type="none"/>
            <a:tailEnd len="med" w="med" type="none"/>
          </a:ln>
        </p:spPr>
      </p:cxnSp>
      <p:cxnSp>
        <p:nvCxnSpPr>
          <p:cNvPr id="6412" name="Google Shape;6412;p517"/>
          <p:cNvCxnSpPr>
            <a:stCxn id="6402" idx="5"/>
            <a:endCxn id="6413" idx="1"/>
          </p:cNvCxnSpPr>
          <p:nvPr/>
        </p:nvCxnSpPr>
        <p:spPr>
          <a:xfrm flipH="1" rot="-5400000">
            <a:off x="6622411" y="4355480"/>
            <a:ext cx="630000" cy="1258800"/>
          </a:xfrm>
          <a:prstGeom prst="bentConnector2">
            <a:avLst/>
          </a:prstGeom>
          <a:noFill/>
          <a:ln cap="flat" cmpd="sng" w="9525">
            <a:solidFill>
              <a:srgbClr val="666666"/>
            </a:solidFill>
            <a:prstDash val="solid"/>
            <a:round/>
            <a:headEnd len="med" w="med" type="none"/>
            <a:tailEnd len="med" w="med" type="none"/>
          </a:ln>
        </p:spPr>
      </p:cxnSp>
      <p:sp>
        <p:nvSpPr>
          <p:cNvPr id="6414" name="Google Shape;6414;p517"/>
          <p:cNvSpPr txBox="1"/>
          <p:nvPr/>
        </p:nvSpPr>
        <p:spPr>
          <a:xfrm>
            <a:off x="6565067" y="3081713"/>
            <a:ext cx="6516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400"/>
              <a:t>❌</a:t>
            </a:r>
            <a:endParaRPr sz="2400"/>
          </a:p>
        </p:txBody>
      </p:sp>
      <p:sp>
        <p:nvSpPr>
          <p:cNvPr id="6415" name="Google Shape;6415;p517"/>
          <p:cNvSpPr txBox="1"/>
          <p:nvPr/>
        </p:nvSpPr>
        <p:spPr>
          <a:xfrm>
            <a:off x="6565067" y="5012113"/>
            <a:ext cx="6516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400"/>
              <a:t>❌</a:t>
            </a:r>
            <a:endParaRPr sz="2400"/>
          </a:p>
        </p:txBody>
      </p:sp>
      <p:sp>
        <p:nvSpPr>
          <p:cNvPr id="6416" name="Google Shape;6416;p517"/>
          <p:cNvSpPr txBox="1"/>
          <p:nvPr/>
        </p:nvSpPr>
        <p:spPr>
          <a:xfrm>
            <a:off x="4837867" y="5012113"/>
            <a:ext cx="6516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400"/>
              <a:t>❌</a:t>
            </a:r>
            <a:endParaRPr sz="2400"/>
          </a:p>
        </p:txBody>
      </p:sp>
      <p:sp>
        <p:nvSpPr>
          <p:cNvPr id="6417" name="Google Shape;6417;p517"/>
          <p:cNvSpPr/>
          <p:nvPr/>
        </p:nvSpPr>
        <p:spPr>
          <a:xfrm>
            <a:off x="1823325"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18" name="Google Shape;6418;p517"/>
          <p:cNvSpPr/>
          <p:nvPr/>
        </p:nvSpPr>
        <p:spPr>
          <a:xfrm>
            <a:off x="1981854"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19" name="Google Shape;6419;p517"/>
          <p:cNvSpPr/>
          <p:nvPr/>
        </p:nvSpPr>
        <p:spPr>
          <a:xfrm>
            <a:off x="2698979"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20" name="Google Shape;6420;p517"/>
          <p:cNvSpPr/>
          <p:nvPr/>
        </p:nvSpPr>
        <p:spPr>
          <a:xfrm>
            <a:off x="2857508"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21" name="Google Shape;6421;p517"/>
          <p:cNvSpPr/>
          <p:nvPr/>
        </p:nvSpPr>
        <p:spPr>
          <a:xfrm>
            <a:off x="3584320"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22" name="Google Shape;6422;p517"/>
          <p:cNvSpPr/>
          <p:nvPr/>
        </p:nvSpPr>
        <p:spPr>
          <a:xfrm>
            <a:off x="3742849"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23" name="Google Shape;6423;p517"/>
          <p:cNvSpPr/>
          <p:nvPr/>
        </p:nvSpPr>
        <p:spPr>
          <a:xfrm>
            <a:off x="1823325" y="49608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24" name="Google Shape;6424;p517"/>
          <p:cNvSpPr/>
          <p:nvPr/>
        </p:nvSpPr>
        <p:spPr>
          <a:xfrm>
            <a:off x="1981854" y="50962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25" name="Google Shape;6425;p517"/>
          <p:cNvSpPr/>
          <p:nvPr/>
        </p:nvSpPr>
        <p:spPr>
          <a:xfrm>
            <a:off x="2698979" y="49608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26" name="Google Shape;6426;p517"/>
          <p:cNvSpPr/>
          <p:nvPr/>
        </p:nvSpPr>
        <p:spPr>
          <a:xfrm>
            <a:off x="2857508" y="50962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27" name="Google Shape;6427;p517"/>
          <p:cNvSpPr/>
          <p:nvPr/>
        </p:nvSpPr>
        <p:spPr>
          <a:xfrm>
            <a:off x="3584320" y="49608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28" name="Google Shape;6428;p517"/>
          <p:cNvSpPr/>
          <p:nvPr/>
        </p:nvSpPr>
        <p:spPr>
          <a:xfrm>
            <a:off x="3742849" y="50962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29" name="Google Shape;6429;p517"/>
          <p:cNvSpPr/>
          <p:nvPr/>
        </p:nvSpPr>
        <p:spPr>
          <a:xfrm>
            <a:off x="7662725"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30" name="Google Shape;6430;p517"/>
          <p:cNvSpPr/>
          <p:nvPr/>
        </p:nvSpPr>
        <p:spPr>
          <a:xfrm>
            <a:off x="7821254"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31" name="Google Shape;6431;p517"/>
          <p:cNvSpPr/>
          <p:nvPr/>
        </p:nvSpPr>
        <p:spPr>
          <a:xfrm>
            <a:off x="8538379"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32" name="Google Shape;6432;p517"/>
          <p:cNvSpPr/>
          <p:nvPr/>
        </p:nvSpPr>
        <p:spPr>
          <a:xfrm>
            <a:off x="8696908"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33" name="Google Shape;6433;p517"/>
          <p:cNvSpPr/>
          <p:nvPr/>
        </p:nvSpPr>
        <p:spPr>
          <a:xfrm>
            <a:off x="9423720" y="3030467"/>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34" name="Google Shape;6434;p517"/>
          <p:cNvSpPr/>
          <p:nvPr/>
        </p:nvSpPr>
        <p:spPr>
          <a:xfrm>
            <a:off x="9582249" y="3165802"/>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35" name="Google Shape;6435;p517"/>
          <p:cNvSpPr/>
          <p:nvPr/>
        </p:nvSpPr>
        <p:spPr>
          <a:xfrm>
            <a:off x="7662498" y="4970554"/>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36" name="Google Shape;6436;p517"/>
          <p:cNvSpPr/>
          <p:nvPr/>
        </p:nvSpPr>
        <p:spPr>
          <a:xfrm>
            <a:off x="7821027" y="5105889"/>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37" name="Google Shape;6437;p517"/>
          <p:cNvSpPr/>
          <p:nvPr/>
        </p:nvSpPr>
        <p:spPr>
          <a:xfrm>
            <a:off x="8538152" y="4970554"/>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38" name="Google Shape;6438;p517"/>
          <p:cNvSpPr/>
          <p:nvPr/>
        </p:nvSpPr>
        <p:spPr>
          <a:xfrm>
            <a:off x="8696681" y="5105889"/>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
        <p:nvSpPr>
          <p:cNvPr id="6439" name="Google Shape;6439;p517"/>
          <p:cNvSpPr/>
          <p:nvPr/>
        </p:nvSpPr>
        <p:spPr>
          <a:xfrm>
            <a:off x="9423493" y="4970554"/>
            <a:ext cx="792300" cy="6765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t/>
            </a:r>
            <a:endParaRPr sz="1500">
              <a:latin typeface="Overpass SemiBold"/>
              <a:ea typeface="Overpass SemiBold"/>
              <a:cs typeface="Overpass SemiBold"/>
              <a:sym typeface="Overpass SemiBold"/>
            </a:endParaRPr>
          </a:p>
          <a:p>
            <a:pPr indent="0" lvl="0" marL="0" rtl="0" algn="ctr">
              <a:spcBef>
                <a:spcPts val="0"/>
              </a:spcBef>
              <a:spcAft>
                <a:spcPts val="0"/>
              </a:spcAft>
              <a:buNone/>
            </a:pPr>
            <a:r>
              <a:rPr lang="en" sz="1100">
                <a:latin typeface="Overpass SemiBold"/>
                <a:ea typeface="Overpass SemiBold"/>
                <a:cs typeface="Overpass SemiBold"/>
                <a:sym typeface="Overpass SemiBold"/>
              </a:rPr>
              <a:t>POD</a:t>
            </a:r>
            <a:endParaRPr sz="1100">
              <a:latin typeface="Overpass SemiBold"/>
              <a:ea typeface="Overpass SemiBold"/>
              <a:cs typeface="Overpass SemiBold"/>
              <a:sym typeface="Overpass SemiBold"/>
            </a:endParaRPr>
          </a:p>
        </p:txBody>
      </p:sp>
      <p:sp>
        <p:nvSpPr>
          <p:cNvPr id="6440" name="Google Shape;6440;p517"/>
          <p:cNvSpPr/>
          <p:nvPr/>
        </p:nvSpPr>
        <p:spPr>
          <a:xfrm>
            <a:off x="9582022" y="5105889"/>
            <a:ext cx="475200" cy="405600"/>
          </a:xfrm>
          <a:prstGeom prst="hexagon">
            <a:avLst>
              <a:gd fmla="val 25000" name="adj"/>
              <a:gd fmla="val 115470" name="vf"/>
            </a:avLst>
          </a:prstGeom>
          <a:solidFill>
            <a:srgbClr val="FFFFFF"/>
          </a:solidFill>
          <a:ln cap="flat" cmpd="sng" w="28575">
            <a:solidFill>
              <a:srgbClr val="F4AF6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500"/>
              <a:buFont typeface="Arial"/>
              <a:buNone/>
            </a:pPr>
            <a:r>
              <a:rPr lang="en" sz="800">
                <a:latin typeface="Overpass SemiBold"/>
                <a:ea typeface="Overpass SemiBold"/>
                <a:cs typeface="Overpass SemiBold"/>
                <a:sym typeface="Overpass SemiBold"/>
              </a:rPr>
              <a:t>C</a:t>
            </a:r>
            <a:endParaRPr sz="800">
              <a:latin typeface="Overpass SemiBold"/>
              <a:ea typeface="Overpass SemiBold"/>
              <a:cs typeface="Overpass SemiBold"/>
              <a:sym typeface="Overpass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4" name="Shape 6444"/>
        <p:cNvGrpSpPr/>
        <p:nvPr/>
      </p:nvGrpSpPr>
      <p:grpSpPr>
        <a:xfrm>
          <a:off x="0" y="0"/>
          <a:ext cx="0" cy="0"/>
          <a:chOff x="0" y="0"/>
          <a:chExt cx="0" cy="0"/>
        </a:xfrm>
      </p:grpSpPr>
      <p:sp>
        <p:nvSpPr>
          <p:cNvPr id="6445" name="Google Shape;6445;p518"/>
          <p:cNvSpPr txBox="1"/>
          <p:nvPr>
            <p:ph type="title"/>
          </p:nvPr>
        </p:nvSpPr>
        <p:spPr>
          <a:xfrm>
            <a:off x="2076025" y="1883250"/>
            <a:ext cx="90855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a:t>
            </a:r>
            <a:r>
              <a:rPr lang="en"/>
              <a:t> Container Platform?</a:t>
            </a:r>
            <a:endParaRPr/>
          </a:p>
        </p:txBody>
      </p:sp>
      <p:sp>
        <p:nvSpPr>
          <p:cNvPr id="6446" name="Google Shape;6446;p5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6447" name="Google Shape;6447;p5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1" name="Shape 6451"/>
        <p:cNvGrpSpPr/>
        <p:nvPr/>
      </p:nvGrpSpPr>
      <p:grpSpPr>
        <a:xfrm>
          <a:off x="0" y="0"/>
          <a:ext cx="0" cy="0"/>
          <a:chOff x="0" y="0"/>
          <a:chExt cx="0" cy="0"/>
        </a:xfrm>
      </p:grpSpPr>
      <p:sp>
        <p:nvSpPr>
          <p:cNvPr id="6452" name="Google Shape;6452;p519"/>
          <p:cNvSpPr txBox="1"/>
          <p:nvPr>
            <p:ph idx="4294967295" type="title"/>
          </p:nvPr>
        </p:nvSpPr>
        <p:spPr>
          <a:xfrm>
            <a:off x="6233" y="0"/>
            <a:ext cx="12192000" cy="1352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3500">
                <a:solidFill>
                  <a:srgbClr val="000000"/>
                </a:solidFill>
                <a:latin typeface="Overpass"/>
                <a:ea typeface="Overpass"/>
                <a:cs typeface="Overpass"/>
                <a:sym typeface="Overpass"/>
              </a:rPr>
              <a:t>VANILLA KUBERNETES IS NOT A THING</a:t>
            </a:r>
            <a:endParaRPr b="1" sz="3500">
              <a:solidFill>
                <a:srgbClr val="000000"/>
              </a:solidFill>
              <a:latin typeface="Overpass"/>
              <a:ea typeface="Overpass"/>
              <a:cs typeface="Overpass"/>
              <a:sym typeface="Overpass"/>
            </a:endParaRPr>
          </a:p>
        </p:txBody>
      </p:sp>
      <p:sp>
        <p:nvSpPr>
          <p:cNvPr id="6453" name="Google Shape;6453;p5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888888"/>
              </a:buClr>
              <a:buSzPts val="800"/>
              <a:buFont typeface="Overpass"/>
              <a:buNone/>
            </a:pPr>
            <a:fld id="{00000000-1234-1234-1234-123412341234}" type="slidenum">
              <a:rPr lang="en" sz="800">
                <a:solidFill>
                  <a:srgbClr val="888888"/>
                </a:solidFill>
                <a:latin typeface="Overpass"/>
                <a:ea typeface="Overpass"/>
                <a:cs typeface="Overpass"/>
                <a:sym typeface="Overpass"/>
              </a:rPr>
              <a:t>‹#›</a:t>
            </a:fld>
            <a:endParaRPr sz="800">
              <a:solidFill>
                <a:srgbClr val="888888"/>
              </a:solidFill>
              <a:latin typeface="Overpass"/>
              <a:ea typeface="Overpass"/>
              <a:cs typeface="Overpass"/>
              <a:sym typeface="Overpass"/>
            </a:endParaRPr>
          </a:p>
        </p:txBody>
      </p:sp>
      <p:sp>
        <p:nvSpPr>
          <p:cNvPr id="6454" name="Google Shape;6454;p519"/>
          <p:cNvSpPr txBox="1"/>
          <p:nvPr/>
        </p:nvSpPr>
        <p:spPr>
          <a:xfrm>
            <a:off x="6233" y="963717"/>
            <a:ext cx="12192000" cy="524700"/>
          </a:xfrm>
          <a:prstGeom prst="rect">
            <a:avLst/>
          </a:prstGeom>
          <a:noFill/>
          <a:ln>
            <a:noFill/>
          </a:ln>
        </p:spPr>
        <p:txBody>
          <a:bodyPr anchorCtr="0" anchor="t" bIns="60975" lIns="60975" spcFirstLastPara="1" rIns="60975" wrap="square" tIns="60975">
            <a:noAutofit/>
          </a:bodyPr>
          <a:lstStyle/>
          <a:p>
            <a:pPr indent="0" lvl="0" marL="0" rtl="0" algn="ctr">
              <a:spcBef>
                <a:spcPts val="0"/>
              </a:spcBef>
              <a:spcAft>
                <a:spcPts val="0"/>
              </a:spcAft>
              <a:buNone/>
            </a:pPr>
            <a:r>
              <a:rPr lang="en" sz="2000">
                <a:latin typeface="Overpass"/>
                <a:ea typeface="Overpass"/>
                <a:cs typeface="Overpass"/>
                <a:sym typeface="Overpass"/>
              </a:rPr>
              <a:t>In practice, no vendor distribution of Kubernetes is “Vanilla”</a:t>
            </a:r>
            <a:endParaRPr sz="2000">
              <a:latin typeface="Overpass"/>
              <a:ea typeface="Overpass"/>
              <a:cs typeface="Overpass"/>
              <a:sym typeface="Overpass"/>
            </a:endParaRPr>
          </a:p>
        </p:txBody>
      </p:sp>
      <p:pic>
        <p:nvPicPr>
          <p:cNvPr id="6455" name="Google Shape;6455;p519"/>
          <p:cNvPicPr preferRelativeResize="0"/>
          <p:nvPr/>
        </p:nvPicPr>
        <p:blipFill>
          <a:blip r:embed="rId3">
            <a:alphaModFix/>
          </a:blip>
          <a:stretch>
            <a:fillRect/>
          </a:stretch>
        </p:blipFill>
        <p:spPr>
          <a:xfrm>
            <a:off x="3755250" y="1565102"/>
            <a:ext cx="4681500" cy="42329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5" name="Shape 5875"/>
        <p:cNvGrpSpPr/>
        <p:nvPr/>
      </p:nvGrpSpPr>
      <p:grpSpPr>
        <a:xfrm>
          <a:off x="0" y="0"/>
          <a:ext cx="0" cy="0"/>
          <a:chOff x="0" y="0"/>
          <a:chExt cx="0" cy="0"/>
        </a:xfrm>
      </p:grpSpPr>
      <p:sp>
        <p:nvSpPr>
          <p:cNvPr id="5876" name="Google Shape;5876;p493"/>
          <p:cNvSpPr txBox="1"/>
          <p:nvPr>
            <p:ph idx="3" type="body"/>
          </p:nvPr>
        </p:nvSpPr>
        <p:spPr>
          <a:xfrm>
            <a:off x="932500" y="2132225"/>
            <a:ext cx="8809800" cy="3000000"/>
          </a:xfrm>
          <a:prstGeom prst="rect">
            <a:avLst/>
          </a:prstGeom>
        </p:spPr>
        <p:txBody>
          <a:bodyPr anchorCtr="0" anchor="t" bIns="91425" lIns="914400" spcFirstLastPara="1" rIns="91425" wrap="square" tIns="91425">
            <a:noAutofit/>
          </a:bodyPr>
          <a:lstStyle/>
          <a:p>
            <a:pPr indent="-425450" lvl="0" marL="0" rtl="0" algn="l">
              <a:spcBef>
                <a:spcPts val="0"/>
              </a:spcBef>
              <a:spcAft>
                <a:spcPts val="0"/>
              </a:spcAft>
              <a:buSzPts val="1900"/>
              <a:buChar char="●"/>
            </a:pPr>
            <a:r>
              <a:rPr lang="en"/>
              <a:t>The Container Orchestrator</a:t>
            </a:r>
            <a:br>
              <a:rPr lang="en"/>
            </a:br>
            <a:endParaRPr/>
          </a:p>
          <a:p>
            <a:pPr indent="-425450" lvl="0" marL="0" rtl="0" algn="l">
              <a:spcBef>
                <a:spcPts val="0"/>
              </a:spcBef>
              <a:spcAft>
                <a:spcPts val="0"/>
              </a:spcAft>
              <a:buSzPts val="1900"/>
              <a:buChar char="●"/>
            </a:pPr>
            <a:r>
              <a:rPr lang="en"/>
              <a:t>Why Container Platform?</a:t>
            </a:r>
            <a:br>
              <a:rPr lang="en"/>
            </a:br>
            <a:endParaRPr/>
          </a:p>
          <a:p>
            <a:pPr indent="-425450" lvl="0" marL="0" rtl="0" algn="l">
              <a:spcBef>
                <a:spcPts val="0"/>
              </a:spcBef>
              <a:spcAft>
                <a:spcPts val="0"/>
              </a:spcAft>
              <a:buSzPts val="1900"/>
              <a:buChar char="●"/>
            </a:pPr>
            <a:r>
              <a:rPr lang="en"/>
              <a:t>DEMO: Code, Build and Deploy your Application to Container Platform</a:t>
            </a:r>
            <a:endParaRPr/>
          </a:p>
        </p:txBody>
      </p:sp>
      <p:sp>
        <p:nvSpPr>
          <p:cNvPr id="5877" name="Google Shape;5877;p493"/>
          <p:cNvSpPr txBox="1"/>
          <p:nvPr>
            <p:ph idx="1" type="subTitle"/>
          </p:nvPr>
        </p:nvSpPr>
        <p:spPr>
          <a:xfrm>
            <a:off x="597033" y="73921"/>
            <a:ext cx="6865200" cy="10884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4000"/>
              <a:t>AGENDA</a:t>
            </a:r>
            <a:endParaRPr sz="4000">
              <a:latin typeface="Red Hat Display Medium"/>
              <a:ea typeface="Red Hat Display Medium"/>
              <a:cs typeface="Red Hat Display Medium"/>
              <a:sym typeface="Red Hat Display Medium"/>
            </a:endParaRPr>
          </a:p>
        </p:txBody>
      </p:sp>
      <p:sp>
        <p:nvSpPr>
          <p:cNvPr id="5878" name="Google Shape;5878;p493"/>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9" name="Shape 6459"/>
        <p:cNvGrpSpPr/>
        <p:nvPr/>
      </p:nvGrpSpPr>
      <p:grpSpPr>
        <a:xfrm>
          <a:off x="0" y="0"/>
          <a:ext cx="0" cy="0"/>
          <a:chOff x="0" y="0"/>
          <a:chExt cx="0" cy="0"/>
        </a:xfrm>
      </p:grpSpPr>
      <p:sp>
        <p:nvSpPr>
          <p:cNvPr id="6460" name="Google Shape;6460;p520"/>
          <p:cNvSpPr txBox="1"/>
          <p:nvPr/>
        </p:nvSpPr>
        <p:spPr>
          <a:xfrm>
            <a:off x="846400" y="454720"/>
            <a:ext cx="10362900" cy="639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 sz="3200" strike="noStrike">
                <a:solidFill>
                  <a:srgbClr val="000000"/>
                </a:solidFill>
                <a:latin typeface="Arial"/>
                <a:ea typeface="Arial"/>
                <a:cs typeface="Arial"/>
                <a:sym typeface="Arial"/>
              </a:rPr>
              <a:t>Kubernetes</a:t>
            </a:r>
            <a:r>
              <a:rPr lang="en" sz="3200"/>
              <a:t> Core Platform Components</a:t>
            </a:r>
            <a:endParaRPr b="0" sz="5900" strike="noStrike">
              <a:solidFill>
                <a:srgbClr val="000000"/>
              </a:solidFill>
              <a:latin typeface="Arial"/>
              <a:ea typeface="Arial"/>
              <a:cs typeface="Arial"/>
              <a:sym typeface="Arial"/>
            </a:endParaRPr>
          </a:p>
        </p:txBody>
      </p:sp>
      <p:pic>
        <p:nvPicPr>
          <p:cNvPr id="6461" name="Google Shape;6461;p520"/>
          <p:cNvPicPr preferRelativeResize="0"/>
          <p:nvPr/>
        </p:nvPicPr>
        <p:blipFill rotWithShape="1">
          <a:blip r:embed="rId3">
            <a:alphaModFix/>
          </a:blip>
          <a:srcRect b="0" l="0" r="0" t="0"/>
          <a:stretch/>
        </p:blipFill>
        <p:spPr>
          <a:xfrm>
            <a:off x="5180954" y="4097768"/>
            <a:ext cx="1665600" cy="1427700"/>
          </a:xfrm>
          <a:prstGeom prst="rect">
            <a:avLst/>
          </a:prstGeom>
          <a:noFill/>
          <a:ln>
            <a:noFill/>
          </a:ln>
        </p:spPr>
      </p:pic>
      <p:sp>
        <p:nvSpPr>
          <p:cNvPr id="6462" name="Google Shape;6462;p520"/>
          <p:cNvSpPr/>
          <p:nvPr/>
        </p:nvSpPr>
        <p:spPr>
          <a:xfrm>
            <a:off x="5318980" y="3528550"/>
            <a:ext cx="1301100" cy="5172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STORAGE</a:t>
            </a:r>
            <a:endParaRPr b="0" sz="2400" strike="noStrike">
              <a:solidFill>
                <a:srgbClr val="000000"/>
              </a:solidFill>
              <a:latin typeface="Arial"/>
              <a:ea typeface="Arial"/>
              <a:cs typeface="Arial"/>
              <a:sym typeface="Arial"/>
            </a:endParaRPr>
          </a:p>
        </p:txBody>
      </p:sp>
      <p:sp>
        <p:nvSpPr>
          <p:cNvPr id="6463" name="Google Shape;6463;p520"/>
          <p:cNvSpPr/>
          <p:nvPr/>
        </p:nvSpPr>
        <p:spPr>
          <a:xfrm>
            <a:off x="2646862" y="3056294"/>
            <a:ext cx="3331200" cy="4140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ORCHESTRATION</a:t>
            </a:r>
            <a:endParaRPr b="0" sz="2400" strike="noStrike">
              <a:solidFill>
                <a:srgbClr val="000000"/>
              </a:solidFill>
              <a:latin typeface="Arial"/>
              <a:ea typeface="Arial"/>
              <a:cs typeface="Arial"/>
              <a:sym typeface="Arial"/>
            </a:endParaRPr>
          </a:p>
        </p:txBody>
      </p:sp>
      <p:sp>
        <p:nvSpPr>
          <p:cNvPr id="6464" name="Google Shape;6464;p520"/>
          <p:cNvSpPr/>
          <p:nvPr/>
        </p:nvSpPr>
        <p:spPr>
          <a:xfrm>
            <a:off x="6079264" y="3047738"/>
            <a:ext cx="3331200" cy="4140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CLUSTER SERVICES</a:t>
            </a:r>
            <a:endParaRPr b="0" sz="2400" strike="noStrike">
              <a:solidFill>
                <a:srgbClr val="000000"/>
              </a:solidFill>
              <a:latin typeface="Arial"/>
              <a:ea typeface="Arial"/>
              <a:cs typeface="Arial"/>
              <a:sym typeface="Arial"/>
            </a:endParaRPr>
          </a:p>
        </p:txBody>
      </p:sp>
      <p:sp>
        <p:nvSpPr>
          <p:cNvPr id="6465" name="Google Shape;6465;p520"/>
          <p:cNvSpPr/>
          <p:nvPr/>
        </p:nvSpPr>
        <p:spPr>
          <a:xfrm>
            <a:off x="2645151" y="3528550"/>
            <a:ext cx="1301100" cy="5172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SECURITY</a:t>
            </a:r>
            <a:endParaRPr b="0" sz="2400" strike="noStrike">
              <a:solidFill>
                <a:srgbClr val="000000"/>
              </a:solidFill>
              <a:latin typeface="Arial"/>
              <a:ea typeface="Arial"/>
              <a:cs typeface="Arial"/>
              <a:sym typeface="Arial"/>
            </a:endParaRPr>
          </a:p>
        </p:txBody>
      </p:sp>
      <p:sp>
        <p:nvSpPr>
          <p:cNvPr id="6466" name="Google Shape;6466;p520"/>
          <p:cNvSpPr/>
          <p:nvPr/>
        </p:nvSpPr>
        <p:spPr>
          <a:xfrm>
            <a:off x="6079264" y="2145431"/>
            <a:ext cx="3331200" cy="4140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DEPLOYMENT STRATEGIES</a:t>
            </a:r>
            <a:endParaRPr b="0" sz="2400" strike="noStrike">
              <a:solidFill>
                <a:srgbClr val="000000"/>
              </a:solidFill>
              <a:latin typeface="Arial"/>
              <a:ea typeface="Arial"/>
              <a:cs typeface="Arial"/>
              <a:sym typeface="Arial"/>
            </a:endParaRPr>
          </a:p>
        </p:txBody>
      </p:sp>
      <p:sp>
        <p:nvSpPr>
          <p:cNvPr id="6467" name="Google Shape;6467;p520"/>
          <p:cNvSpPr/>
          <p:nvPr/>
        </p:nvSpPr>
        <p:spPr>
          <a:xfrm>
            <a:off x="6684412" y="3528550"/>
            <a:ext cx="1301100" cy="5172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NETWORK</a:t>
            </a:r>
            <a:endParaRPr b="0" sz="2400"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1" name="Shape 6471"/>
        <p:cNvGrpSpPr/>
        <p:nvPr/>
      </p:nvGrpSpPr>
      <p:grpSpPr>
        <a:xfrm>
          <a:off x="0" y="0"/>
          <a:ext cx="0" cy="0"/>
          <a:chOff x="0" y="0"/>
          <a:chExt cx="0" cy="0"/>
        </a:xfrm>
      </p:grpSpPr>
      <p:sp>
        <p:nvSpPr>
          <p:cNvPr id="6472" name="Google Shape;6472;p521"/>
          <p:cNvSpPr txBox="1"/>
          <p:nvPr>
            <p:ph type="title"/>
          </p:nvPr>
        </p:nvSpPr>
        <p:spPr>
          <a:xfrm>
            <a:off x="625784" y="548547"/>
            <a:ext cx="10940400" cy="727500"/>
          </a:xfrm>
          <a:prstGeom prst="rect">
            <a:avLst/>
          </a:prstGeom>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500"/>
              <a:buFont typeface="Arial"/>
              <a:buNone/>
            </a:pPr>
            <a:r>
              <a:rPr lang="en" sz="3200">
                <a:solidFill>
                  <a:srgbClr val="990000"/>
                </a:solidFill>
                <a:latin typeface="Red Hat Text"/>
                <a:ea typeface="Red Hat Text"/>
                <a:cs typeface="Red Hat Text"/>
                <a:sym typeface="Red Hat Text"/>
              </a:rPr>
              <a:t>What’s needed to put Kubernetes into production?</a:t>
            </a:r>
            <a:endParaRPr sz="3200">
              <a:solidFill>
                <a:srgbClr val="990000"/>
              </a:solidFill>
              <a:latin typeface="Red Hat Text"/>
              <a:ea typeface="Red Hat Text"/>
              <a:cs typeface="Red Hat Text"/>
              <a:sym typeface="Red Hat Text"/>
            </a:endParaRPr>
          </a:p>
          <a:p>
            <a:pPr indent="0" lvl="0" marL="0" rtl="0" algn="ctr">
              <a:spcBef>
                <a:spcPts val="0"/>
              </a:spcBef>
              <a:spcAft>
                <a:spcPts val="0"/>
              </a:spcAft>
              <a:buNone/>
            </a:pPr>
            <a:r>
              <a:t/>
            </a:r>
            <a:endParaRPr/>
          </a:p>
        </p:txBody>
      </p:sp>
      <p:sp>
        <p:nvSpPr>
          <p:cNvPr id="6473" name="Google Shape;6473;p521"/>
          <p:cNvSpPr/>
          <p:nvPr/>
        </p:nvSpPr>
        <p:spPr>
          <a:xfrm>
            <a:off x="6531567" y="1991267"/>
            <a:ext cx="5243100" cy="2730900"/>
          </a:xfrm>
          <a:prstGeom prst="rect">
            <a:avLst/>
          </a:prstGeom>
          <a:noFill/>
          <a:ln cap="flat" cmpd="sng" w="28575">
            <a:solidFill>
              <a:srgbClr val="326DE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4" name="Google Shape;6474;p521"/>
          <p:cNvSpPr/>
          <p:nvPr/>
        </p:nvSpPr>
        <p:spPr>
          <a:xfrm>
            <a:off x="6678433" y="4178527"/>
            <a:ext cx="4955100" cy="419100"/>
          </a:xfrm>
          <a:prstGeom prst="rect">
            <a:avLst/>
          </a:prstGeom>
          <a:solidFill>
            <a:srgbClr val="EFEFEF"/>
          </a:solidFill>
          <a:ln>
            <a:noFill/>
          </a:ln>
        </p:spPr>
        <p:txBody>
          <a:bodyPr anchorCtr="0" anchor="ctr" bIns="121900" lIns="48775" spcFirstLastPara="1" rIns="48775" wrap="square" tIns="121900">
            <a:noAutofit/>
          </a:bodyPr>
          <a:lstStyle/>
          <a:p>
            <a:pPr indent="0" lvl="0" marL="0" marR="0" rtl="0" algn="ctr">
              <a:lnSpc>
                <a:spcPct val="100000"/>
              </a:lnSpc>
              <a:spcBef>
                <a:spcPts val="0"/>
              </a:spcBef>
              <a:spcAft>
                <a:spcPts val="0"/>
              </a:spcAft>
              <a:buNone/>
            </a:pPr>
            <a:r>
              <a:rPr lang="en" sz="1200">
                <a:solidFill>
                  <a:srgbClr val="B7B7B7"/>
                </a:solidFill>
                <a:latin typeface="Overpass SemiBold"/>
                <a:ea typeface="Overpass SemiBold"/>
                <a:cs typeface="Overpass SemiBold"/>
                <a:sym typeface="Overpass SemiBold"/>
              </a:rPr>
              <a:t>Enterprise Linux</a:t>
            </a:r>
            <a:endParaRPr sz="1200">
              <a:solidFill>
                <a:srgbClr val="B7B7B7"/>
              </a:solidFill>
              <a:latin typeface="Overpass SemiBold"/>
              <a:ea typeface="Overpass SemiBold"/>
              <a:cs typeface="Overpass SemiBold"/>
              <a:sym typeface="Overpass SemiBold"/>
            </a:endParaRPr>
          </a:p>
        </p:txBody>
      </p:sp>
      <p:sp>
        <p:nvSpPr>
          <p:cNvPr id="6475" name="Google Shape;6475;p521"/>
          <p:cNvSpPr/>
          <p:nvPr/>
        </p:nvSpPr>
        <p:spPr>
          <a:xfrm>
            <a:off x="6675967" y="3662953"/>
            <a:ext cx="4955100" cy="419100"/>
          </a:xfrm>
          <a:prstGeom prst="rect">
            <a:avLst/>
          </a:prstGeom>
          <a:solidFill>
            <a:srgbClr val="326DE6"/>
          </a:solidFill>
          <a:ln>
            <a:noFill/>
          </a:ln>
        </p:spPr>
        <p:txBody>
          <a:bodyPr anchorCtr="0" anchor="ctr" bIns="121900" lIns="48775" spcFirstLastPara="1" rIns="48775" wrap="square" tIns="121900">
            <a:noAutofit/>
          </a:bodyPr>
          <a:lstStyle/>
          <a:p>
            <a:pPr indent="0" lvl="0" marL="0" rtl="0" algn="l">
              <a:spcBef>
                <a:spcPts val="0"/>
              </a:spcBef>
              <a:spcAft>
                <a:spcPts val="0"/>
              </a:spcAft>
              <a:buNone/>
            </a:pPr>
            <a:r>
              <a:t/>
            </a:r>
            <a:endParaRPr sz="1100">
              <a:solidFill>
                <a:srgbClr val="FFFFFF"/>
              </a:solidFill>
              <a:latin typeface="Overpass Light"/>
              <a:ea typeface="Overpass Light"/>
              <a:cs typeface="Overpass Light"/>
              <a:sym typeface="Overpass Light"/>
            </a:endParaRPr>
          </a:p>
        </p:txBody>
      </p:sp>
      <p:sp>
        <p:nvSpPr>
          <p:cNvPr id="6476" name="Google Shape;6476;p521"/>
          <p:cNvSpPr/>
          <p:nvPr/>
        </p:nvSpPr>
        <p:spPr>
          <a:xfrm>
            <a:off x="6675967" y="2141000"/>
            <a:ext cx="1563300" cy="916800"/>
          </a:xfrm>
          <a:prstGeom prst="rect">
            <a:avLst/>
          </a:prstGeom>
          <a:solidFill>
            <a:srgbClr val="EFEFEF"/>
          </a:solidFill>
          <a:ln>
            <a:noFill/>
          </a:ln>
        </p:spPr>
        <p:txBody>
          <a:bodyPr anchorCtr="0" anchor="ctr" bIns="121900" lIns="48775" spcFirstLastPara="1" rIns="48775" wrap="square" tIns="121900">
            <a:noAutofit/>
          </a:bodyPr>
          <a:lstStyle/>
          <a:p>
            <a:pPr indent="0" lvl="0" marL="0" marR="0" rtl="0" algn="ctr">
              <a:lnSpc>
                <a:spcPct val="100000"/>
              </a:lnSpc>
              <a:spcBef>
                <a:spcPts val="0"/>
              </a:spcBef>
              <a:spcAft>
                <a:spcPts val="0"/>
              </a:spcAft>
              <a:buNone/>
            </a:pPr>
            <a:r>
              <a:rPr b="1" lang="en" sz="1200">
                <a:solidFill>
                  <a:srgbClr val="B7B7B7"/>
                </a:solidFill>
                <a:latin typeface="Overpass"/>
                <a:ea typeface="Overpass"/>
                <a:cs typeface="Overpass"/>
                <a:sym typeface="Overpass"/>
              </a:rPr>
              <a:t>Cluster services</a:t>
            </a:r>
            <a:br>
              <a:rPr lang="en" sz="1200">
                <a:solidFill>
                  <a:srgbClr val="B7B7B7"/>
                </a:solidFill>
                <a:latin typeface="Overpass SemiBold"/>
                <a:ea typeface="Overpass SemiBold"/>
                <a:cs typeface="Overpass SemiBold"/>
                <a:sym typeface="Overpass SemiBold"/>
              </a:rPr>
            </a:br>
            <a:r>
              <a:rPr lang="en" sz="1200">
                <a:solidFill>
                  <a:srgbClr val="B7B7B7"/>
                </a:solidFill>
                <a:latin typeface="Overpass SemiBold"/>
                <a:ea typeface="Overpass SemiBold"/>
                <a:cs typeface="Overpass SemiBold"/>
                <a:sym typeface="Overpass SemiBold"/>
              </a:rPr>
              <a:t>m</a:t>
            </a:r>
            <a:r>
              <a:rPr lang="en" sz="1200">
                <a:solidFill>
                  <a:srgbClr val="B7B7B7"/>
                </a:solidFill>
                <a:latin typeface="Overpass SemiBold"/>
                <a:ea typeface="Overpass SemiBold"/>
                <a:cs typeface="Overpass SemiBold"/>
                <a:sym typeface="Overpass SemiBold"/>
              </a:rPr>
              <a:t>onitoring, showback, registry, logging</a:t>
            </a:r>
            <a:endParaRPr sz="1200">
              <a:solidFill>
                <a:srgbClr val="B7B7B7"/>
              </a:solidFill>
              <a:latin typeface="Overpass SemiBold"/>
              <a:ea typeface="Overpass SemiBold"/>
              <a:cs typeface="Overpass SemiBold"/>
              <a:sym typeface="Overpass SemiBold"/>
            </a:endParaRPr>
          </a:p>
        </p:txBody>
      </p:sp>
      <p:sp>
        <p:nvSpPr>
          <p:cNvPr id="6477" name="Google Shape;6477;p521"/>
          <p:cNvSpPr/>
          <p:nvPr/>
        </p:nvSpPr>
        <p:spPr>
          <a:xfrm>
            <a:off x="8319333" y="2141001"/>
            <a:ext cx="1668300" cy="419100"/>
          </a:xfrm>
          <a:prstGeom prst="rect">
            <a:avLst/>
          </a:prstGeom>
          <a:solidFill>
            <a:srgbClr val="EFEFEF"/>
          </a:solidFill>
          <a:ln>
            <a:noFill/>
          </a:ln>
        </p:spPr>
        <p:txBody>
          <a:bodyPr anchorCtr="0" anchor="ctr" bIns="121900" lIns="0" spcFirstLastPara="1" rIns="0" wrap="square" tIns="121900">
            <a:noAutofit/>
          </a:bodyPr>
          <a:lstStyle/>
          <a:p>
            <a:pPr indent="0" lvl="0" marL="0" marR="0" rtl="0" algn="ctr">
              <a:lnSpc>
                <a:spcPct val="100000"/>
              </a:lnSpc>
              <a:spcBef>
                <a:spcPts val="0"/>
              </a:spcBef>
              <a:spcAft>
                <a:spcPts val="0"/>
              </a:spcAft>
              <a:buNone/>
            </a:pPr>
            <a:r>
              <a:rPr b="1" lang="en" sz="1200">
                <a:solidFill>
                  <a:srgbClr val="B7B7B7"/>
                </a:solidFill>
                <a:latin typeface="Overpass"/>
                <a:ea typeface="Overpass"/>
                <a:cs typeface="Overpass"/>
                <a:sym typeface="Overpass"/>
              </a:rPr>
              <a:t>Application services</a:t>
            </a:r>
            <a:endParaRPr b="1" sz="1200">
              <a:solidFill>
                <a:srgbClr val="B7B7B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sz="1100">
                <a:solidFill>
                  <a:srgbClr val="B7B7B7"/>
                </a:solidFill>
                <a:latin typeface="Overpass SemiBold"/>
                <a:ea typeface="Overpass SemiBold"/>
                <a:cs typeface="Overpass SemiBold"/>
                <a:sym typeface="Overpass SemiBold"/>
              </a:rPr>
              <a:t>middleware, functions, ISV</a:t>
            </a:r>
            <a:endParaRPr sz="1100">
              <a:solidFill>
                <a:srgbClr val="B7B7B7"/>
              </a:solidFill>
              <a:latin typeface="Overpass SemiBold"/>
              <a:ea typeface="Overpass SemiBold"/>
              <a:cs typeface="Overpass SemiBold"/>
              <a:sym typeface="Overpass SemiBold"/>
            </a:endParaRPr>
          </a:p>
        </p:txBody>
      </p:sp>
      <p:sp>
        <p:nvSpPr>
          <p:cNvPr id="6478" name="Google Shape;6478;p521"/>
          <p:cNvSpPr/>
          <p:nvPr/>
        </p:nvSpPr>
        <p:spPr>
          <a:xfrm>
            <a:off x="8319333" y="2638566"/>
            <a:ext cx="1668300" cy="419100"/>
          </a:xfrm>
          <a:prstGeom prst="rect">
            <a:avLst/>
          </a:prstGeom>
          <a:solidFill>
            <a:srgbClr val="EFEFEF"/>
          </a:solidFill>
          <a:ln>
            <a:noFill/>
          </a:ln>
        </p:spPr>
        <p:txBody>
          <a:bodyPr anchorCtr="0" anchor="ctr" bIns="121900" lIns="48775" spcFirstLastPara="1" rIns="48775" wrap="square" tIns="121900">
            <a:noAutofit/>
          </a:bodyPr>
          <a:lstStyle/>
          <a:p>
            <a:pPr indent="0" lvl="0" marL="0" marR="0" rtl="0" algn="ctr">
              <a:lnSpc>
                <a:spcPct val="100000"/>
              </a:lnSpc>
              <a:spcBef>
                <a:spcPts val="0"/>
              </a:spcBef>
              <a:spcAft>
                <a:spcPts val="0"/>
              </a:spcAft>
              <a:buNone/>
            </a:pPr>
            <a:r>
              <a:rPr b="1" lang="en" sz="1200">
                <a:solidFill>
                  <a:srgbClr val="B7B7B7"/>
                </a:solidFill>
                <a:latin typeface="Overpass"/>
                <a:ea typeface="Overpass"/>
                <a:cs typeface="Overpass"/>
                <a:sym typeface="Overpass"/>
              </a:rPr>
              <a:t>Service mesh</a:t>
            </a:r>
            <a:endParaRPr b="1" sz="1200">
              <a:solidFill>
                <a:srgbClr val="B7B7B7"/>
              </a:solidFill>
              <a:latin typeface="Overpass"/>
              <a:ea typeface="Overpass"/>
              <a:cs typeface="Overpass"/>
              <a:sym typeface="Overpass"/>
            </a:endParaRPr>
          </a:p>
        </p:txBody>
      </p:sp>
      <p:sp>
        <p:nvSpPr>
          <p:cNvPr id="6479" name="Google Shape;6479;p521"/>
          <p:cNvSpPr/>
          <p:nvPr/>
        </p:nvSpPr>
        <p:spPr>
          <a:xfrm>
            <a:off x="10068067" y="2141000"/>
            <a:ext cx="1563300" cy="916800"/>
          </a:xfrm>
          <a:prstGeom prst="rect">
            <a:avLst/>
          </a:prstGeom>
          <a:solidFill>
            <a:srgbClr val="EFEFEF"/>
          </a:solidFill>
          <a:ln>
            <a:noFill/>
          </a:ln>
        </p:spPr>
        <p:txBody>
          <a:bodyPr anchorCtr="0" anchor="ctr" bIns="121900" lIns="48775" spcFirstLastPara="1" rIns="48775" wrap="square" tIns="121900">
            <a:noAutofit/>
          </a:bodyPr>
          <a:lstStyle/>
          <a:p>
            <a:pPr indent="0" lvl="0" marL="0" marR="0" rtl="0" algn="ctr">
              <a:lnSpc>
                <a:spcPct val="100000"/>
              </a:lnSpc>
              <a:spcBef>
                <a:spcPts val="0"/>
              </a:spcBef>
              <a:spcAft>
                <a:spcPts val="0"/>
              </a:spcAft>
              <a:buNone/>
            </a:pPr>
            <a:r>
              <a:rPr b="1" lang="en" sz="1200">
                <a:solidFill>
                  <a:srgbClr val="B7B7B7"/>
                </a:solidFill>
                <a:latin typeface="Overpass"/>
                <a:ea typeface="Overpass"/>
                <a:cs typeface="Overpass"/>
                <a:sym typeface="Overpass"/>
              </a:rPr>
              <a:t>Developer services</a:t>
            </a:r>
            <a:endParaRPr b="1" sz="1200">
              <a:solidFill>
                <a:srgbClr val="B7B7B7"/>
              </a:solidFill>
              <a:latin typeface="Overpass"/>
              <a:ea typeface="Overpass"/>
              <a:cs typeface="Overpass"/>
              <a:sym typeface="Overpass"/>
            </a:endParaRPr>
          </a:p>
          <a:p>
            <a:pPr indent="0" lvl="0" marL="0" marR="0" rtl="0" algn="ctr">
              <a:lnSpc>
                <a:spcPct val="100000"/>
              </a:lnSpc>
              <a:spcBef>
                <a:spcPts val="0"/>
              </a:spcBef>
              <a:spcAft>
                <a:spcPts val="0"/>
              </a:spcAft>
              <a:buNone/>
            </a:pPr>
            <a:r>
              <a:rPr lang="en" sz="1200">
                <a:solidFill>
                  <a:srgbClr val="B7B7B7"/>
                </a:solidFill>
                <a:latin typeface="Overpass SemiBold"/>
                <a:ea typeface="Overpass SemiBold"/>
                <a:cs typeface="Overpass SemiBold"/>
                <a:sym typeface="Overpass SemiBold"/>
              </a:rPr>
              <a:t>d</a:t>
            </a:r>
            <a:r>
              <a:rPr lang="en" sz="1200">
                <a:solidFill>
                  <a:srgbClr val="B7B7B7"/>
                </a:solidFill>
                <a:latin typeface="Overpass SemiBold"/>
                <a:ea typeface="Overpass SemiBold"/>
                <a:cs typeface="Overpass SemiBold"/>
                <a:sym typeface="Overpass SemiBold"/>
              </a:rPr>
              <a:t>ev tools, automated builds, CI/CD, IDE</a:t>
            </a:r>
            <a:endParaRPr sz="1200">
              <a:solidFill>
                <a:srgbClr val="B7B7B7"/>
              </a:solidFill>
              <a:latin typeface="Overpass SemiBold"/>
              <a:ea typeface="Overpass SemiBold"/>
              <a:cs typeface="Overpass SemiBold"/>
              <a:sym typeface="Overpass SemiBold"/>
            </a:endParaRPr>
          </a:p>
        </p:txBody>
      </p:sp>
      <p:sp>
        <p:nvSpPr>
          <p:cNvPr id="6480" name="Google Shape;6480;p521"/>
          <p:cNvSpPr/>
          <p:nvPr/>
        </p:nvSpPr>
        <p:spPr>
          <a:xfrm>
            <a:off x="6678433" y="3147395"/>
            <a:ext cx="4955100" cy="419100"/>
          </a:xfrm>
          <a:prstGeom prst="rect">
            <a:avLst/>
          </a:prstGeom>
          <a:solidFill>
            <a:srgbClr val="EFEFEF"/>
          </a:solidFill>
          <a:ln>
            <a:noFill/>
          </a:ln>
        </p:spPr>
        <p:txBody>
          <a:bodyPr anchorCtr="0" anchor="ctr" bIns="121900" lIns="48775" spcFirstLastPara="1" rIns="48775" wrap="square" tIns="121900">
            <a:noAutofit/>
          </a:bodyPr>
          <a:lstStyle/>
          <a:p>
            <a:pPr indent="0" lvl="0" marL="0" marR="0" rtl="0" algn="ctr">
              <a:lnSpc>
                <a:spcPct val="100000"/>
              </a:lnSpc>
              <a:spcBef>
                <a:spcPts val="0"/>
              </a:spcBef>
              <a:spcAft>
                <a:spcPts val="0"/>
              </a:spcAft>
              <a:buNone/>
            </a:pPr>
            <a:r>
              <a:rPr b="1" lang="en" sz="1200">
                <a:solidFill>
                  <a:srgbClr val="B7B7B7"/>
                </a:solidFill>
                <a:latin typeface="Overpass"/>
                <a:ea typeface="Overpass"/>
                <a:cs typeface="Overpass"/>
                <a:sym typeface="Overpass"/>
              </a:rPr>
              <a:t>Automated operations</a:t>
            </a:r>
            <a:endParaRPr b="1" sz="1200">
              <a:solidFill>
                <a:srgbClr val="B7B7B7"/>
              </a:solidFill>
              <a:latin typeface="Overpass"/>
              <a:ea typeface="Overpass"/>
              <a:cs typeface="Overpass"/>
              <a:sym typeface="Overpass"/>
            </a:endParaRPr>
          </a:p>
        </p:txBody>
      </p:sp>
      <p:grpSp>
        <p:nvGrpSpPr>
          <p:cNvPr id="6481" name="Google Shape;6481;p521"/>
          <p:cNvGrpSpPr/>
          <p:nvPr/>
        </p:nvGrpSpPr>
        <p:grpSpPr>
          <a:xfrm>
            <a:off x="10860970" y="3440097"/>
            <a:ext cx="633984" cy="864558"/>
            <a:chOff x="5391525" y="4678715"/>
            <a:chExt cx="475500" cy="648435"/>
          </a:xfrm>
        </p:grpSpPr>
        <p:sp>
          <p:nvSpPr>
            <p:cNvPr id="6482" name="Google Shape;6482;p521"/>
            <p:cNvSpPr/>
            <p:nvPr/>
          </p:nvSpPr>
          <p:spPr>
            <a:xfrm>
              <a:off x="5392425" y="4678715"/>
              <a:ext cx="473700" cy="124500"/>
            </a:xfrm>
            <a:prstGeom prst="round2SameRect">
              <a:avLst>
                <a:gd fmla="val 50000" name="adj1"/>
                <a:gd fmla="val 0" name="adj2"/>
              </a:avLst>
            </a:prstGeom>
            <a:solidFill>
              <a:srgbClr val="326DE6"/>
            </a:solidFill>
            <a:ln cap="flat" cmpd="sng" w="19050">
              <a:solidFill>
                <a:srgbClr val="326DE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certified</a:t>
              </a:r>
              <a:endParaRPr sz="800">
                <a:solidFill>
                  <a:srgbClr val="FFFFFF"/>
                </a:solidFill>
                <a:latin typeface="Overpass"/>
                <a:ea typeface="Overpass"/>
                <a:cs typeface="Overpass"/>
                <a:sym typeface="Overpass"/>
              </a:endParaRPr>
            </a:p>
          </p:txBody>
        </p:sp>
        <p:sp>
          <p:nvSpPr>
            <p:cNvPr id="6483" name="Google Shape;6483;p521"/>
            <p:cNvSpPr/>
            <p:nvPr/>
          </p:nvSpPr>
          <p:spPr>
            <a:xfrm>
              <a:off x="5391525" y="4803350"/>
              <a:ext cx="475500" cy="523800"/>
            </a:xfrm>
            <a:prstGeom prst="rect">
              <a:avLst/>
            </a:prstGeom>
            <a:solidFill>
              <a:srgbClr val="FFFFFF"/>
            </a:solidFill>
            <a:ln cap="flat" cmpd="sng" w="19050">
              <a:solidFill>
                <a:srgbClr val="326DE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84" name="Google Shape;6484;p521"/>
            <p:cNvGrpSpPr/>
            <p:nvPr/>
          </p:nvGrpSpPr>
          <p:grpSpPr>
            <a:xfrm>
              <a:off x="5436310" y="4876295"/>
              <a:ext cx="385936" cy="377912"/>
              <a:chOff x="3523960" y="4622258"/>
              <a:chExt cx="385936" cy="377912"/>
            </a:xfrm>
          </p:grpSpPr>
          <p:grpSp>
            <p:nvGrpSpPr>
              <p:cNvPr id="6485" name="Google Shape;6485;p521"/>
              <p:cNvGrpSpPr/>
              <p:nvPr/>
            </p:nvGrpSpPr>
            <p:grpSpPr>
              <a:xfrm>
                <a:off x="3523960" y="4942600"/>
                <a:ext cx="385936" cy="57570"/>
                <a:chOff x="3551675" y="4942600"/>
                <a:chExt cx="385936" cy="57570"/>
              </a:xfrm>
            </p:grpSpPr>
            <p:sp>
              <p:nvSpPr>
                <p:cNvPr id="6486" name="Google Shape;6486;p521"/>
                <p:cNvSpPr/>
                <p:nvPr/>
              </p:nvSpPr>
              <p:spPr>
                <a:xfrm>
                  <a:off x="3551675" y="4942600"/>
                  <a:ext cx="385936" cy="57568"/>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7" name="Google Shape;6487;p521"/>
                <p:cNvSpPr/>
                <p:nvPr/>
              </p:nvSpPr>
              <p:spPr>
                <a:xfrm>
                  <a:off x="3907757" y="4959798"/>
                  <a:ext cx="29421" cy="40372"/>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8" name="Google Shape;6488;p521"/>
                <p:cNvSpPr/>
                <p:nvPr/>
              </p:nvSpPr>
              <p:spPr>
                <a:xfrm>
                  <a:off x="3865981" y="4959798"/>
                  <a:ext cx="35721" cy="40163"/>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9" name="Google Shape;6489;p521"/>
                <p:cNvSpPr/>
                <p:nvPr/>
              </p:nvSpPr>
              <p:spPr>
                <a:xfrm>
                  <a:off x="3877080" y="4968589"/>
                  <a:ext cx="14195" cy="7376"/>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0" name="Google Shape;6490;p521"/>
                <p:cNvSpPr/>
                <p:nvPr/>
              </p:nvSpPr>
              <p:spPr>
                <a:xfrm>
                  <a:off x="3836685" y="4949503"/>
                  <a:ext cx="25343" cy="50158"/>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1" name="Google Shape;6491;p521"/>
                <p:cNvSpPr/>
                <p:nvPr/>
              </p:nvSpPr>
              <p:spPr>
                <a:xfrm>
                  <a:off x="3793037" y="4959798"/>
                  <a:ext cx="35721" cy="40163"/>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2" name="Google Shape;6492;p521"/>
                <p:cNvSpPr/>
                <p:nvPr/>
              </p:nvSpPr>
              <p:spPr>
                <a:xfrm>
                  <a:off x="3804241" y="4968589"/>
                  <a:ext cx="14108" cy="7376"/>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3" name="Google Shape;6493;p521"/>
                <p:cNvSpPr/>
                <p:nvPr/>
              </p:nvSpPr>
              <p:spPr>
                <a:xfrm>
                  <a:off x="3752082" y="4959780"/>
                  <a:ext cx="32816" cy="38869"/>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4" name="Google Shape;6494;p521"/>
                <p:cNvSpPr/>
                <p:nvPr/>
              </p:nvSpPr>
              <p:spPr>
                <a:xfrm>
                  <a:off x="3721510" y="4959868"/>
                  <a:ext cx="24817" cy="38974"/>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5" name="Google Shape;6495;p521"/>
                <p:cNvSpPr/>
                <p:nvPr/>
              </p:nvSpPr>
              <p:spPr>
                <a:xfrm>
                  <a:off x="3677443" y="4959798"/>
                  <a:ext cx="35721" cy="40163"/>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6" name="Google Shape;6496;p521"/>
                <p:cNvSpPr/>
                <p:nvPr/>
              </p:nvSpPr>
              <p:spPr>
                <a:xfrm>
                  <a:off x="3688647" y="4968589"/>
                  <a:ext cx="14213" cy="7376"/>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7" name="Google Shape;6497;p521"/>
                <p:cNvSpPr/>
                <p:nvPr/>
              </p:nvSpPr>
              <p:spPr>
                <a:xfrm>
                  <a:off x="3646381" y="4969079"/>
                  <a:ext cx="13619" cy="21497"/>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8" name="Google Shape;6498;p521"/>
                <p:cNvSpPr/>
                <p:nvPr/>
              </p:nvSpPr>
              <p:spPr>
                <a:xfrm>
                  <a:off x="3635702" y="4942600"/>
                  <a:ext cx="35301" cy="5734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9" name="Google Shape;6499;p521"/>
                <p:cNvSpPr/>
                <p:nvPr/>
              </p:nvSpPr>
              <p:spPr>
                <a:xfrm>
                  <a:off x="3592525" y="4960688"/>
                  <a:ext cx="32922" cy="38869"/>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0" name="Google Shape;6500;p521"/>
                <p:cNvSpPr/>
                <p:nvPr/>
              </p:nvSpPr>
              <p:spPr>
                <a:xfrm>
                  <a:off x="3551675" y="4942600"/>
                  <a:ext cx="36212" cy="56448"/>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01" name="Google Shape;6501;p521"/>
              <p:cNvGrpSpPr/>
              <p:nvPr/>
            </p:nvGrpSpPr>
            <p:grpSpPr>
              <a:xfrm>
                <a:off x="3561823" y="4622258"/>
                <a:ext cx="310167" cy="299864"/>
                <a:chOff x="3684352" y="4625770"/>
                <a:chExt cx="304713" cy="294591"/>
              </a:xfrm>
            </p:grpSpPr>
            <p:sp>
              <p:nvSpPr>
                <p:cNvPr id="6502" name="Google Shape;6502;p521"/>
                <p:cNvSpPr/>
                <p:nvPr/>
              </p:nvSpPr>
              <p:spPr>
                <a:xfrm>
                  <a:off x="3684352" y="4625770"/>
                  <a:ext cx="304713" cy="294591"/>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3" name="Google Shape;6503;p521"/>
                <p:cNvSpPr/>
                <p:nvPr/>
              </p:nvSpPr>
              <p:spPr>
                <a:xfrm>
                  <a:off x="3720809" y="4663021"/>
                  <a:ext cx="231502" cy="225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
        <p:nvSpPr>
          <p:cNvPr id="6504" name="Google Shape;6504;p521"/>
          <p:cNvSpPr txBox="1"/>
          <p:nvPr/>
        </p:nvSpPr>
        <p:spPr>
          <a:xfrm>
            <a:off x="636133" y="2284167"/>
            <a:ext cx="5526900" cy="4305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900">
                <a:solidFill>
                  <a:srgbClr val="000000"/>
                </a:solidFill>
                <a:latin typeface="Red Hat Text"/>
                <a:ea typeface="Red Hat Text"/>
                <a:cs typeface="Red Hat Text"/>
                <a:sym typeface="Red Hat Text"/>
              </a:rPr>
              <a:t>Lacks many essential components</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600"/>
              <a:buFont typeface="Red Hat Text"/>
              <a:buAutoNum type="arabicPeriod"/>
            </a:pPr>
            <a:r>
              <a:rPr lang="en" sz="1600">
                <a:solidFill>
                  <a:schemeClr val="dk1"/>
                </a:solidFill>
                <a:latin typeface="Red Hat Text"/>
                <a:ea typeface="Red Hat Text"/>
                <a:cs typeface="Red Hat Text"/>
                <a:sym typeface="Red Hat Text"/>
              </a:rPr>
              <a:t>Operating system</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Developer tooling and UX</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Container runtime (CRI-O, Containerd, Docker, etc).</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Image registry</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Software-defined networking</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Load‐balancer and routing</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Log management</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Container metrics and monitoring</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DNS</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Ingress</a:t>
            </a:r>
            <a:endParaRPr sz="1600">
              <a:latin typeface="Red Hat Text"/>
              <a:ea typeface="Red Hat Text"/>
              <a:cs typeface="Red Hat Text"/>
              <a:sym typeface="Red Hat Text"/>
            </a:endParaRPr>
          </a:p>
          <a:p>
            <a:pPr indent="-317500" lvl="0" marL="457200" rtl="0" algn="l">
              <a:lnSpc>
                <a:spcPct val="115000"/>
              </a:lnSpc>
              <a:spcBef>
                <a:spcPts val="0"/>
              </a:spcBef>
              <a:spcAft>
                <a:spcPts val="0"/>
              </a:spcAft>
              <a:buSzPts val="1600"/>
              <a:buFont typeface="Red Hat Text"/>
              <a:buAutoNum type="arabicPeriod"/>
            </a:pPr>
            <a:r>
              <a:rPr lang="en" sz="1600">
                <a:latin typeface="Red Hat Text"/>
                <a:ea typeface="Red Hat Text"/>
                <a:cs typeface="Red Hat Text"/>
                <a:sym typeface="Red Hat Text"/>
              </a:rPr>
              <a:t>RBAC</a:t>
            </a:r>
            <a:endParaRPr sz="1600">
              <a:latin typeface="Red Hat Text"/>
              <a:ea typeface="Red Hat Text"/>
              <a:cs typeface="Red Hat Text"/>
              <a:sym typeface="Red Hat Text"/>
            </a:endParaRPr>
          </a:p>
        </p:txBody>
      </p:sp>
      <p:grpSp>
        <p:nvGrpSpPr>
          <p:cNvPr id="6505" name="Google Shape;6505;p521"/>
          <p:cNvGrpSpPr/>
          <p:nvPr/>
        </p:nvGrpSpPr>
        <p:grpSpPr>
          <a:xfrm>
            <a:off x="8524519" y="3765913"/>
            <a:ext cx="1263015" cy="213283"/>
            <a:chOff x="238125" y="2254325"/>
            <a:chExt cx="7143750" cy="1206350"/>
          </a:xfrm>
        </p:grpSpPr>
        <p:sp>
          <p:nvSpPr>
            <p:cNvPr id="6506" name="Google Shape;6506;p521"/>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7" name="Google Shape;6507;p521"/>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8" name="Google Shape;6508;p521"/>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9" name="Google Shape;6509;p521"/>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0" name="Google Shape;6510;p521"/>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1" name="Google Shape;6511;p521"/>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2" name="Google Shape;6512;p521"/>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3" name="Google Shape;6513;p521"/>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4" name="Google Shape;6514;p521"/>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5" name="Google Shape;6515;p521"/>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6" name="Google Shape;6516;p521"/>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7" name="Google Shape;6517;p521"/>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8" name="Google Shape;6518;p521"/>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9" name="Google Shape;6519;p521"/>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0" name="Google Shape;6520;p521"/>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1" name="Google Shape;6521;p521"/>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2" name="Google Shape;6522;p521"/>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523" name="Google Shape;6523;p521"/>
          <p:cNvGrpSpPr/>
          <p:nvPr/>
        </p:nvGrpSpPr>
        <p:grpSpPr>
          <a:xfrm>
            <a:off x="7474198" y="2377704"/>
            <a:ext cx="4289926" cy="2267443"/>
            <a:chOff x="1074075" y="1870525"/>
            <a:chExt cx="3217525" cy="1700625"/>
          </a:xfrm>
        </p:grpSpPr>
        <p:sp>
          <p:nvSpPr>
            <p:cNvPr id="6524" name="Google Shape;6524;p521"/>
            <p:cNvSpPr/>
            <p:nvPr/>
          </p:nvSpPr>
          <p:spPr>
            <a:xfrm>
              <a:off x="3306975" y="3325450"/>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1</a:t>
              </a:r>
              <a:endParaRPr sz="1300">
                <a:solidFill>
                  <a:srgbClr val="FFFFFF"/>
                </a:solidFill>
              </a:endParaRPr>
            </a:p>
          </p:txBody>
        </p:sp>
        <p:sp>
          <p:nvSpPr>
            <p:cNvPr id="6525" name="Google Shape;6525;p521"/>
            <p:cNvSpPr/>
            <p:nvPr/>
          </p:nvSpPr>
          <p:spPr>
            <a:xfrm>
              <a:off x="4039600"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2</a:t>
              </a:r>
              <a:endParaRPr sz="1300">
                <a:solidFill>
                  <a:srgbClr val="FFFFFF"/>
                </a:solidFill>
              </a:endParaRPr>
            </a:p>
          </p:txBody>
        </p:sp>
        <p:sp>
          <p:nvSpPr>
            <p:cNvPr id="6526" name="Google Shape;6526;p521"/>
            <p:cNvSpPr/>
            <p:nvPr/>
          </p:nvSpPr>
          <p:spPr>
            <a:xfrm>
              <a:off x="2558675" y="187052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11</a:t>
              </a:r>
              <a:endParaRPr sz="1300">
                <a:solidFill>
                  <a:srgbClr val="FFFFFF"/>
                </a:solidFill>
              </a:endParaRPr>
            </a:p>
          </p:txBody>
        </p:sp>
        <p:sp>
          <p:nvSpPr>
            <p:cNvPr id="6527" name="Google Shape;6527;p521"/>
            <p:cNvSpPr/>
            <p:nvPr/>
          </p:nvSpPr>
          <p:spPr>
            <a:xfrm>
              <a:off x="2753025" y="187052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10</a:t>
              </a:r>
              <a:endParaRPr sz="1300">
                <a:solidFill>
                  <a:srgbClr val="FFFFFF"/>
                </a:solidFill>
              </a:endParaRPr>
            </a:p>
          </p:txBody>
        </p:sp>
        <p:sp>
          <p:nvSpPr>
            <p:cNvPr id="6528" name="Google Shape;6528;p521"/>
            <p:cNvSpPr/>
            <p:nvPr/>
          </p:nvSpPr>
          <p:spPr>
            <a:xfrm>
              <a:off x="1074075"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3</a:t>
              </a:r>
              <a:endParaRPr sz="1300">
                <a:solidFill>
                  <a:srgbClr val="FFFFFF"/>
                </a:solidFill>
              </a:endParaRPr>
            </a:p>
          </p:txBody>
        </p:sp>
        <p:sp>
          <p:nvSpPr>
            <p:cNvPr id="6529" name="Google Shape;6529;p521"/>
            <p:cNvSpPr/>
            <p:nvPr/>
          </p:nvSpPr>
          <p:spPr>
            <a:xfrm>
              <a:off x="1268425"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6</a:t>
              </a:r>
              <a:endParaRPr sz="1300">
                <a:solidFill>
                  <a:srgbClr val="FFFFFF"/>
                </a:solidFill>
              </a:endParaRPr>
            </a:p>
          </p:txBody>
        </p:sp>
        <p:sp>
          <p:nvSpPr>
            <p:cNvPr id="6530" name="Google Shape;6530;p521"/>
            <p:cNvSpPr/>
            <p:nvPr/>
          </p:nvSpPr>
          <p:spPr>
            <a:xfrm>
              <a:off x="1462775"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7</a:t>
              </a:r>
              <a:endParaRPr sz="1300">
                <a:solidFill>
                  <a:srgbClr val="FFFFFF"/>
                </a:solidFill>
              </a:endParaRPr>
            </a:p>
          </p:txBody>
        </p:sp>
        <p:sp>
          <p:nvSpPr>
            <p:cNvPr id="6531" name="Google Shape;6531;p521"/>
            <p:cNvSpPr/>
            <p:nvPr/>
          </p:nvSpPr>
          <p:spPr>
            <a:xfrm>
              <a:off x="2184400"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4</a:t>
              </a:r>
              <a:endParaRPr sz="1300">
                <a:solidFill>
                  <a:srgbClr val="FFFFFF"/>
                </a:solidFill>
              </a:endParaRPr>
            </a:p>
          </p:txBody>
        </p:sp>
        <p:sp>
          <p:nvSpPr>
            <p:cNvPr id="6532" name="Google Shape;6532;p521"/>
            <p:cNvSpPr/>
            <p:nvPr/>
          </p:nvSpPr>
          <p:spPr>
            <a:xfrm>
              <a:off x="2378750"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5</a:t>
              </a:r>
              <a:endParaRPr sz="1300">
                <a:solidFill>
                  <a:srgbClr val="FFFFFF"/>
                </a:solidFill>
              </a:endParaRPr>
            </a:p>
          </p:txBody>
        </p:sp>
        <p:sp>
          <p:nvSpPr>
            <p:cNvPr id="6533" name="Google Shape;6533;p521"/>
            <p:cNvSpPr/>
            <p:nvPr/>
          </p:nvSpPr>
          <p:spPr>
            <a:xfrm>
              <a:off x="2573100"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8</a:t>
              </a:r>
              <a:endParaRPr sz="1300">
                <a:solidFill>
                  <a:srgbClr val="FFFFFF"/>
                </a:solidFill>
              </a:endParaRPr>
            </a:p>
          </p:txBody>
        </p:sp>
        <p:sp>
          <p:nvSpPr>
            <p:cNvPr id="6534" name="Google Shape;6534;p521"/>
            <p:cNvSpPr/>
            <p:nvPr/>
          </p:nvSpPr>
          <p:spPr>
            <a:xfrm>
              <a:off x="2767450" y="2179875"/>
              <a:ext cx="252000" cy="245700"/>
            </a:xfrm>
            <a:prstGeom prst="heptagon">
              <a:avLst>
                <a:gd fmla="val 102572" name="hf"/>
                <a:gd fmla="val 105210" name="vf"/>
              </a:avLst>
            </a:prstGeom>
            <a:solidFill>
              <a:srgbClr val="999999"/>
            </a:solidFill>
            <a:ln cap="flat" cmpd="sng" w="9525">
              <a:solidFill>
                <a:srgbClr val="FFFFFF"/>
              </a:solidFill>
              <a:prstDash val="solid"/>
              <a:round/>
              <a:headEnd len="sm" w="sm" type="none"/>
              <a:tailEnd len="sm" w="sm" type="none"/>
            </a:ln>
          </p:spPr>
          <p:txBody>
            <a:bodyPr anchorCtr="0" anchor="ctr" bIns="121900" lIns="0" spcFirstLastPara="1" rIns="0" wrap="square" tIns="121900">
              <a:noAutofit/>
            </a:bodyPr>
            <a:lstStyle/>
            <a:p>
              <a:pPr indent="0" lvl="0" marL="0" rtl="0" algn="ctr">
                <a:spcBef>
                  <a:spcPts val="0"/>
                </a:spcBef>
                <a:spcAft>
                  <a:spcPts val="0"/>
                </a:spcAft>
                <a:buNone/>
              </a:pPr>
              <a:r>
                <a:rPr lang="en" sz="1300">
                  <a:solidFill>
                    <a:srgbClr val="FFFFFF"/>
                  </a:solidFill>
                </a:rPr>
                <a:t>9</a:t>
              </a:r>
              <a:endParaRPr sz="1300">
                <a:solidFill>
                  <a:srgbClr val="FFFFFF"/>
                </a:solidFill>
              </a:endParaRPr>
            </a:p>
          </p:txBody>
        </p:sp>
      </p:grpSp>
      <p:grpSp>
        <p:nvGrpSpPr>
          <p:cNvPr id="6535" name="Google Shape;6535;p521"/>
          <p:cNvGrpSpPr/>
          <p:nvPr/>
        </p:nvGrpSpPr>
        <p:grpSpPr>
          <a:xfrm>
            <a:off x="738867" y="1778611"/>
            <a:ext cx="2145982" cy="362388"/>
            <a:chOff x="238125" y="2254325"/>
            <a:chExt cx="7143750" cy="1206350"/>
          </a:xfrm>
        </p:grpSpPr>
        <p:sp>
          <p:nvSpPr>
            <p:cNvPr id="6536" name="Google Shape;6536;p521"/>
            <p:cNvSpPr/>
            <p:nvPr/>
          </p:nvSpPr>
          <p:spPr>
            <a:xfrm>
              <a:off x="238125" y="2254325"/>
              <a:ext cx="1247800" cy="1206350"/>
            </a:xfrm>
            <a:custGeom>
              <a:rect b="b" l="l" r="r" t="t"/>
              <a:pathLst>
                <a:path extrusionOk="0" h="48254" w="49912">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7" name="Google Shape;6537;p521"/>
            <p:cNvSpPr/>
            <p:nvPr/>
          </p:nvSpPr>
          <p:spPr>
            <a:xfrm>
              <a:off x="387400" y="2406850"/>
              <a:ext cx="948000" cy="923525"/>
            </a:xfrm>
            <a:custGeom>
              <a:rect b="b" l="l" r="r" t="t"/>
              <a:pathLst>
                <a:path extrusionOk="0" h="36941" w="3792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8" name="Google Shape;6538;p521"/>
            <p:cNvSpPr/>
            <p:nvPr/>
          </p:nvSpPr>
          <p:spPr>
            <a:xfrm>
              <a:off x="1876375" y="2454050"/>
              <a:ext cx="5505500" cy="822400"/>
            </a:xfrm>
            <a:custGeom>
              <a:rect b="b" l="l" r="r" t="t"/>
              <a:pathLst>
                <a:path extrusionOk="0" h="32896" w="22022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9" name="Google Shape;6539;p521"/>
            <p:cNvSpPr/>
            <p:nvPr/>
          </p:nvSpPr>
          <p:spPr>
            <a:xfrm>
              <a:off x="6962175" y="2699700"/>
              <a:ext cx="419700" cy="576750"/>
            </a:xfrm>
            <a:custGeom>
              <a:rect b="b" l="l" r="r" t="t"/>
              <a:pathLst>
                <a:path extrusionOk="0" fill="none" h="23070" w="16788">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0" name="Google Shape;6540;p521"/>
            <p:cNvSpPr/>
            <p:nvPr/>
          </p:nvSpPr>
          <p:spPr>
            <a:xfrm>
              <a:off x="6365500" y="2699700"/>
              <a:ext cx="509575" cy="573750"/>
            </a:xfrm>
            <a:custGeom>
              <a:rect b="b" l="l" r="r" t="t"/>
              <a:pathLst>
                <a:path extrusionOk="0" fill="none" h="22950" w="20383">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1" name="Google Shape;6541;p521"/>
            <p:cNvSpPr/>
            <p:nvPr/>
          </p:nvSpPr>
          <p:spPr>
            <a:xfrm>
              <a:off x="6524025" y="2825275"/>
              <a:ext cx="202500" cy="105375"/>
            </a:xfrm>
            <a:custGeom>
              <a:rect b="b" l="l" r="r" t="t"/>
              <a:pathLst>
                <a:path extrusionOk="0" fill="none" h="4215" w="810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2" name="Google Shape;6542;p521"/>
            <p:cNvSpPr/>
            <p:nvPr/>
          </p:nvSpPr>
          <p:spPr>
            <a:xfrm>
              <a:off x="5947075" y="2552650"/>
              <a:ext cx="361525" cy="716550"/>
            </a:xfrm>
            <a:custGeom>
              <a:rect b="b" l="l" r="r" t="t"/>
              <a:pathLst>
                <a:path extrusionOk="0" fill="none" h="28662" w="14461">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3" name="Google Shape;6543;p521"/>
            <p:cNvSpPr/>
            <p:nvPr/>
          </p:nvSpPr>
          <p:spPr>
            <a:xfrm>
              <a:off x="5323675" y="2699700"/>
              <a:ext cx="509575" cy="573750"/>
            </a:xfrm>
            <a:custGeom>
              <a:rect b="b" l="l" r="r" t="t"/>
              <a:pathLst>
                <a:path extrusionOk="0" fill="none" h="22950" w="20383">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4" name="Google Shape;6544;p521"/>
            <p:cNvSpPr/>
            <p:nvPr/>
          </p:nvSpPr>
          <p:spPr>
            <a:xfrm>
              <a:off x="5483700" y="2825275"/>
              <a:ext cx="201250" cy="105375"/>
            </a:xfrm>
            <a:custGeom>
              <a:rect b="b" l="l" r="r" t="t"/>
              <a:pathLst>
                <a:path extrusionOk="0" fill="none" h="4215" w="805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5" name="Google Shape;6545;p521"/>
            <p:cNvSpPr/>
            <p:nvPr/>
          </p:nvSpPr>
          <p:spPr>
            <a:xfrm>
              <a:off x="4738725" y="2699450"/>
              <a:ext cx="468125" cy="555275"/>
            </a:xfrm>
            <a:custGeom>
              <a:rect b="b" l="l" r="r" t="t"/>
              <a:pathLst>
                <a:path extrusionOk="0" fill="none" h="22211" w="18725">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6" name="Google Shape;6546;p521"/>
            <p:cNvSpPr/>
            <p:nvPr/>
          </p:nvSpPr>
          <p:spPr>
            <a:xfrm>
              <a:off x="4302075" y="2700700"/>
              <a:ext cx="354025" cy="556775"/>
            </a:xfrm>
            <a:custGeom>
              <a:rect b="b" l="l" r="r" t="t"/>
              <a:pathLst>
                <a:path extrusionOk="0" fill="none" h="22271" w="14161">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7" name="Google Shape;6547;p521"/>
            <p:cNvSpPr/>
            <p:nvPr/>
          </p:nvSpPr>
          <p:spPr>
            <a:xfrm>
              <a:off x="3672675" y="2699700"/>
              <a:ext cx="509575" cy="573750"/>
            </a:xfrm>
            <a:custGeom>
              <a:rect b="b" l="l" r="r" t="t"/>
              <a:pathLst>
                <a:path extrusionOk="0" fill="none" h="22950" w="20383">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8" name="Google Shape;6548;p521"/>
            <p:cNvSpPr/>
            <p:nvPr/>
          </p:nvSpPr>
          <p:spPr>
            <a:xfrm>
              <a:off x="3832700" y="2825275"/>
              <a:ext cx="202750" cy="105375"/>
            </a:xfrm>
            <a:custGeom>
              <a:rect b="b" l="l" r="r" t="t"/>
              <a:pathLst>
                <a:path extrusionOk="0" fill="none" h="4215" w="811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9" name="Google Shape;6549;p521"/>
            <p:cNvSpPr/>
            <p:nvPr/>
          </p:nvSpPr>
          <p:spPr>
            <a:xfrm>
              <a:off x="3229025" y="2832275"/>
              <a:ext cx="194275" cy="307100"/>
            </a:xfrm>
            <a:custGeom>
              <a:rect b="b" l="l" r="r" t="t"/>
              <a:pathLst>
                <a:path extrusionOk="0" fill="none" h="12284" w="7771">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0" name="Google Shape;6550;p521"/>
            <p:cNvSpPr/>
            <p:nvPr/>
          </p:nvSpPr>
          <p:spPr>
            <a:xfrm>
              <a:off x="3076500" y="2454050"/>
              <a:ext cx="503575" cy="819150"/>
            </a:xfrm>
            <a:custGeom>
              <a:rect b="b" l="l" r="r" t="t"/>
              <a:pathLst>
                <a:path extrusionOk="0" fill="none" h="32766" w="20143">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1" name="Google Shape;6551;p521"/>
            <p:cNvSpPr/>
            <p:nvPr/>
          </p:nvSpPr>
          <p:spPr>
            <a:xfrm>
              <a:off x="2459825" y="2712425"/>
              <a:ext cx="469650" cy="555275"/>
            </a:xfrm>
            <a:custGeom>
              <a:rect b="b" l="l" r="r" t="t"/>
              <a:pathLst>
                <a:path extrusionOk="0" fill="none" h="22211" w="18786">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2" name="Google Shape;6552;p521"/>
            <p:cNvSpPr/>
            <p:nvPr/>
          </p:nvSpPr>
          <p:spPr>
            <a:xfrm>
              <a:off x="1876375" y="2454050"/>
              <a:ext cx="516575" cy="806400"/>
            </a:xfrm>
            <a:custGeom>
              <a:rect b="b" l="l" r="r" t="t"/>
              <a:pathLst>
                <a:path extrusionOk="0" fill="none" h="32256" w="20663">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553" name="Google Shape;6553;p521"/>
          <p:cNvSpPr txBox="1"/>
          <p:nvPr/>
        </p:nvSpPr>
        <p:spPr>
          <a:xfrm>
            <a:off x="6531567" y="4928200"/>
            <a:ext cx="5243100" cy="984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1600">
                <a:solidFill>
                  <a:srgbClr val="000000"/>
                </a:solidFill>
                <a:latin typeface="Red Hat Text"/>
                <a:ea typeface="Red Hat Text"/>
                <a:cs typeface="Red Hat Text"/>
                <a:sym typeface="Red Hat Text"/>
              </a:rPr>
              <a:t>The customer (or third-party) must configure, integrate, operate and support additional components to be fully operational.</a:t>
            </a:r>
            <a:endParaRPr sz="1900">
              <a:latin typeface="Red Hat Text"/>
              <a:ea typeface="Red Hat Text"/>
              <a:cs typeface="Red Hat Text"/>
              <a:sym typeface="Red Hat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7" name="Shape 6557"/>
        <p:cNvGrpSpPr/>
        <p:nvPr/>
      </p:nvGrpSpPr>
      <p:grpSpPr>
        <a:xfrm>
          <a:off x="0" y="0"/>
          <a:ext cx="0" cy="0"/>
          <a:chOff x="0" y="0"/>
          <a:chExt cx="0" cy="0"/>
        </a:xfrm>
      </p:grpSpPr>
      <p:sp>
        <p:nvSpPr>
          <p:cNvPr id="6558" name="Google Shape;6558;p522"/>
          <p:cNvSpPr txBox="1"/>
          <p:nvPr/>
        </p:nvSpPr>
        <p:spPr>
          <a:xfrm>
            <a:off x="2414700" y="135975"/>
            <a:ext cx="7362600" cy="6399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None/>
            </a:pPr>
            <a:r>
              <a:rPr b="0" lang="en" sz="3200" strike="noStrike">
                <a:solidFill>
                  <a:srgbClr val="000000"/>
                </a:solidFill>
                <a:latin typeface="Arial"/>
                <a:ea typeface="Arial"/>
                <a:cs typeface="Arial"/>
                <a:sym typeface="Arial"/>
              </a:rPr>
              <a:t>Kubernetes and </a:t>
            </a:r>
            <a:r>
              <a:rPr lang="en" sz="3200"/>
              <a:t>Container Platform</a:t>
            </a:r>
            <a:endParaRPr b="0" sz="5900" strike="noStrike">
              <a:solidFill>
                <a:srgbClr val="000000"/>
              </a:solidFill>
              <a:latin typeface="Arial"/>
              <a:ea typeface="Arial"/>
              <a:cs typeface="Arial"/>
              <a:sym typeface="Arial"/>
            </a:endParaRPr>
          </a:p>
        </p:txBody>
      </p:sp>
      <p:pic>
        <p:nvPicPr>
          <p:cNvPr id="6559" name="Google Shape;6559;p522"/>
          <p:cNvPicPr preferRelativeResize="0"/>
          <p:nvPr/>
        </p:nvPicPr>
        <p:blipFill rotWithShape="1">
          <a:blip r:embed="rId3">
            <a:alphaModFix/>
          </a:blip>
          <a:srcRect b="0" l="0" r="0" t="0"/>
          <a:stretch/>
        </p:blipFill>
        <p:spPr>
          <a:xfrm>
            <a:off x="2612762" y="3808839"/>
            <a:ext cx="1353900" cy="1160700"/>
          </a:xfrm>
          <a:prstGeom prst="rect">
            <a:avLst/>
          </a:prstGeom>
          <a:noFill/>
          <a:ln>
            <a:noFill/>
          </a:ln>
        </p:spPr>
      </p:pic>
      <p:sp>
        <p:nvSpPr>
          <p:cNvPr id="6560" name="Google Shape;6560;p522"/>
          <p:cNvSpPr/>
          <p:nvPr/>
        </p:nvSpPr>
        <p:spPr>
          <a:xfrm>
            <a:off x="6209309" y="5176613"/>
            <a:ext cx="1338300" cy="343500"/>
          </a:xfrm>
          <a:prstGeom prst="rect">
            <a:avLst/>
          </a:prstGeom>
          <a:solidFill>
            <a:srgbClr val="4C4C4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PHYSICAL</a:t>
            </a:r>
            <a:endParaRPr b="0" sz="2400" strike="noStrike">
              <a:solidFill>
                <a:srgbClr val="000000"/>
              </a:solidFill>
              <a:latin typeface="Arial"/>
              <a:ea typeface="Arial"/>
              <a:cs typeface="Arial"/>
              <a:sym typeface="Arial"/>
            </a:endParaRPr>
          </a:p>
        </p:txBody>
      </p:sp>
      <p:sp>
        <p:nvSpPr>
          <p:cNvPr id="6561" name="Google Shape;6561;p522"/>
          <p:cNvSpPr/>
          <p:nvPr/>
        </p:nvSpPr>
        <p:spPr>
          <a:xfrm>
            <a:off x="6219046" y="4136177"/>
            <a:ext cx="5486400" cy="981300"/>
          </a:xfrm>
          <a:prstGeom prst="rect">
            <a:avLst/>
          </a:prstGeom>
          <a:solidFill>
            <a:srgbClr val="0088C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2" name="Google Shape;6562;p522"/>
          <p:cNvSpPr/>
          <p:nvPr/>
        </p:nvSpPr>
        <p:spPr>
          <a:xfrm>
            <a:off x="6209309" y="2945982"/>
            <a:ext cx="2708100" cy="336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ORCHESTRATION</a:t>
            </a:r>
            <a:endParaRPr b="0" sz="2400" strike="noStrike">
              <a:solidFill>
                <a:srgbClr val="000000"/>
              </a:solidFill>
              <a:latin typeface="Arial"/>
              <a:ea typeface="Arial"/>
              <a:cs typeface="Arial"/>
              <a:sym typeface="Arial"/>
            </a:endParaRPr>
          </a:p>
        </p:txBody>
      </p:sp>
      <p:sp>
        <p:nvSpPr>
          <p:cNvPr id="6563" name="Google Shape;6563;p522"/>
          <p:cNvSpPr/>
          <p:nvPr/>
        </p:nvSpPr>
        <p:spPr>
          <a:xfrm>
            <a:off x="8999565" y="2939027"/>
            <a:ext cx="2708100" cy="336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CLUSTER SERVICES</a:t>
            </a:r>
            <a:endParaRPr b="0" sz="2400" strike="noStrike">
              <a:solidFill>
                <a:srgbClr val="000000"/>
              </a:solidFill>
              <a:latin typeface="Arial"/>
              <a:ea typeface="Arial"/>
              <a:cs typeface="Arial"/>
              <a:sym typeface="Arial"/>
            </a:endParaRPr>
          </a:p>
        </p:txBody>
      </p:sp>
      <p:sp>
        <p:nvSpPr>
          <p:cNvPr id="6564" name="Google Shape;6564;p522"/>
          <p:cNvSpPr/>
          <p:nvPr/>
        </p:nvSpPr>
        <p:spPr>
          <a:xfrm>
            <a:off x="6209309" y="1824870"/>
            <a:ext cx="2708100" cy="3360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SERVICES</a:t>
            </a:r>
            <a:endParaRPr b="0" sz="2400" strike="noStrike">
              <a:solidFill>
                <a:srgbClr val="000000"/>
              </a:solidFill>
              <a:latin typeface="Arial"/>
              <a:ea typeface="Arial"/>
              <a:cs typeface="Arial"/>
              <a:sym typeface="Arial"/>
            </a:endParaRPr>
          </a:p>
        </p:txBody>
      </p:sp>
      <p:sp>
        <p:nvSpPr>
          <p:cNvPr id="6565" name="Google Shape;6565;p522"/>
          <p:cNvSpPr/>
          <p:nvPr/>
        </p:nvSpPr>
        <p:spPr>
          <a:xfrm>
            <a:off x="8999565" y="1817452"/>
            <a:ext cx="2708100" cy="3360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SERVICE CATALOG</a:t>
            </a:r>
            <a:endParaRPr b="0" sz="2400" strike="noStrike">
              <a:solidFill>
                <a:srgbClr val="000000"/>
              </a:solidFill>
              <a:latin typeface="Arial"/>
              <a:ea typeface="Arial"/>
              <a:cs typeface="Arial"/>
              <a:sym typeface="Arial"/>
            </a:endParaRPr>
          </a:p>
        </p:txBody>
      </p:sp>
      <p:sp>
        <p:nvSpPr>
          <p:cNvPr id="6566" name="Google Shape;6566;p522"/>
          <p:cNvSpPr/>
          <p:nvPr/>
        </p:nvSpPr>
        <p:spPr>
          <a:xfrm>
            <a:off x="6209309" y="1504950"/>
            <a:ext cx="5498400" cy="2520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SELF-SERVICE</a:t>
            </a:r>
            <a:endParaRPr b="0" sz="2400" strike="noStrike">
              <a:solidFill>
                <a:srgbClr val="000000"/>
              </a:solidFill>
              <a:latin typeface="Arial"/>
              <a:ea typeface="Arial"/>
              <a:cs typeface="Arial"/>
              <a:sym typeface="Arial"/>
            </a:endParaRPr>
          </a:p>
        </p:txBody>
      </p:sp>
      <p:sp>
        <p:nvSpPr>
          <p:cNvPr id="6567" name="Google Shape;6567;p522"/>
          <p:cNvSpPr/>
          <p:nvPr/>
        </p:nvSpPr>
        <p:spPr>
          <a:xfrm>
            <a:off x="6209309" y="2626525"/>
            <a:ext cx="5498400" cy="2520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APPLICATION LIFECYCLE AUTOMATION</a:t>
            </a:r>
            <a:endParaRPr b="0" sz="2400" strike="noStrike">
              <a:solidFill>
                <a:srgbClr val="000000"/>
              </a:solidFill>
              <a:latin typeface="Arial"/>
              <a:ea typeface="Arial"/>
              <a:cs typeface="Arial"/>
              <a:sym typeface="Arial"/>
            </a:endParaRPr>
          </a:p>
        </p:txBody>
      </p:sp>
      <p:sp>
        <p:nvSpPr>
          <p:cNvPr id="6568" name="Google Shape;6568;p522"/>
          <p:cNvSpPr/>
          <p:nvPr/>
        </p:nvSpPr>
        <p:spPr>
          <a:xfrm>
            <a:off x="6209309" y="2229175"/>
            <a:ext cx="2708100" cy="3363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BUILDS</a:t>
            </a:r>
            <a:endParaRPr b="0" sz="2400" strike="noStrike">
              <a:solidFill>
                <a:srgbClr val="000000"/>
              </a:solidFill>
              <a:latin typeface="Arial"/>
              <a:ea typeface="Arial"/>
              <a:cs typeface="Arial"/>
              <a:sym typeface="Arial"/>
            </a:endParaRPr>
          </a:p>
        </p:txBody>
      </p:sp>
      <p:sp>
        <p:nvSpPr>
          <p:cNvPr id="6569" name="Google Shape;6569;p522"/>
          <p:cNvSpPr/>
          <p:nvPr/>
        </p:nvSpPr>
        <p:spPr>
          <a:xfrm>
            <a:off x="8999565" y="2221757"/>
            <a:ext cx="2708100" cy="336300"/>
          </a:xfrm>
          <a:prstGeom prst="rect">
            <a:avLst/>
          </a:prstGeom>
          <a:solidFill>
            <a:srgbClr val="3F9C35"/>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DEPLOYMENTS</a:t>
            </a:r>
            <a:endParaRPr b="0" sz="2400" strike="noStrike">
              <a:solidFill>
                <a:srgbClr val="000000"/>
              </a:solidFill>
              <a:latin typeface="Arial"/>
              <a:ea typeface="Arial"/>
              <a:cs typeface="Arial"/>
              <a:sym typeface="Arial"/>
            </a:endParaRPr>
          </a:p>
        </p:txBody>
      </p:sp>
      <p:sp>
        <p:nvSpPr>
          <p:cNvPr id="6570" name="Google Shape;6570;p522"/>
          <p:cNvSpPr/>
          <p:nvPr/>
        </p:nvSpPr>
        <p:spPr>
          <a:xfrm>
            <a:off x="6209309" y="3830167"/>
            <a:ext cx="5498400" cy="246000"/>
          </a:xfrm>
          <a:prstGeom prst="rect">
            <a:avLst/>
          </a:prstGeom>
          <a:solidFill>
            <a:srgbClr val="0084D1"/>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PACKAGING FORMAT</a:t>
            </a:r>
            <a:endParaRPr b="0" sz="2400" strike="noStrike">
              <a:solidFill>
                <a:srgbClr val="000000"/>
              </a:solidFill>
              <a:latin typeface="Arial"/>
              <a:ea typeface="Arial"/>
              <a:cs typeface="Arial"/>
              <a:sym typeface="Arial"/>
            </a:endParaRPr>
          </a:p>
        </p:txBody>
      </p:sp>
      <p:sp>
        <p:nvSpPr>
          <p:cNvPr id="6571" name="Google Shape;6571;p522"/>
          <p:cNvSpPr/>
          <p:nvPr/>
        </p:nvSpPr>
        <p:spPr>
          <a:xfrm>
            <a:off x="6209309" y="1174366"/>
            <a:ext cx="1058100" cy="252000"/>
          </a:xfrm>
          <a:prstGeom prst="rect">
            <a:avLst/>
          </a:prstGeom>
          <a:solidFill>
            <a:srgbClr val="999999"/>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CONTAINER</a:t>
            </a:r>
            <a:endParaRPr b="0" sz="2400" strike="noStrike">
              <a:solidFill>
                <a:srgbClr val="000000"/>
              </a:solidFill>
              <a:latin typeface="Arial"/>
              <a:ea typeface="Arial"/>
              <a:cs typeface="Arial"/>
              <a:sym typeface="Arial"/>
            </a:endParaRPr>
          </a:p>
        </p:txBody>
      </p:sp>
      <p:sp>
        <p:nvSpPr>
          <p:cNvPr id="6572" name="Google Shape;6572;p522"/>
          <p:cNvSpPr/>
          <p:nvPr/>
        </p:nvSpPr>
        <p:spPr>
          <a:xfrm>
            <a:off x="10649703" y="1174366"/>
            <a:ext cx="1058100" cy="252000"/>
          </a:xfrm>
          <a:prstGeom prst="rect">
            <a:avLst/>
          </a:prstGeom>
          <a:solidFill>
            <a:srgbClr val="999999"/>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CONTAINER</a:t>
            </a:r>
            <a:endParaRPr b="0" sz="2400" strike="noStrike">
              <a:solidFill>
                <a:srgbClr val="000000"/>
              </a:solidFill>
              <a:latin typeface="Arial"/>
              <a:ea typeface="Arial"/>
              <a:cs typeface="Arial"/>
              <a:sym typeface="Arial"/>
            </a:endParaRPr>
          </a:p>
        </p:txBody>
      </p:sp>
      <p:sp>
        <p:nvSpPr>
          <p:cNvPr id="6573" name="Google Shape;6573;p522"/>
          <p:cNvSpPr/>
          <p:nvPr/>
        </p:nvSpPr>
        <p:spPr>
          <a:xfrm>
            <a:off x="7319291" y="1174366"/>
            <a:ext cx="1058100" cy="252000"/>
          </a:xfrm>
          <a:prstGeom prst="rect">
            <a:avLst/>
          </a:prstGeom>
          <a:solidFill>
            <a:srgbClr val="999999"/>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CONTAINER</a:t>
            </a:r>
            <a:endParaRPr b="0" sz="2400" strike="noStrike">
              <a:solidFill>
                <a:srgbClr val="000000"/>
              </a:solidFill>
              <a:latin typeface="Arial"/>
              <a:ea typeface="Arial"/>
              <a:cs typeface="Arial"/>
              <a:sym typeface="Arial"/>
            </a:endParaRPr>
          </a:p>
        </p:txBody>
      </p:sp>
      <p:sp>
        <p:nvSpPr>
          <p:cNvPr id="6574" name="Google Shape;6574;p522"/>
          <p:cNvSpPr/>
          <p:nvPr/>
        </p:nvSpPr>
        <p:spPr>
          <a:xfrm>
            <a:off x="8429274" y="1174366"/>
            <a:ext cx="1058100" cy="252000"/>
          </a:xfrm>
          <a:prstGeom prst="rect">
            <a:avLst/>
          </a:prstGeom>
          <a:solidFill>
            <a:srgbClr val="999999"/>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CONTAINER</a:t>
            </a:r>
            <a:endParaRPr b="0" sz="2400" strike="noStrike">
              <a:solidFill>
                <a:srgbClr val="000000"/>
              </a:solidFill>
              <a:latin typeface="Arial"/>
              <a:ea typeface="Arial"/>
              <a:cs typeface="Arial"/>
              <a:sym typeface="Arial"/>
            </a:endParaRPr>
          </a:p>
        </p:txBody>
      </p:sp>
      <p:sp>
        <p:nvSpPr>
          <p:cNvPr id="6575" name="Google Shape;6575;p522"/>
          <p:cNvSpPr/>
          <p:nvPr/>
        </p:nvSpPr>
        <p:spPr>
          <a:xfrm>
            <a:off x="9539720" y="1174366"/>
            <a:ext cx="1058100" cy="252000"/>
          </a:xfrm>
          <a:prstGeom prst="rect">
            <a:avLst/>
          </a:prstGeom>
          <a:solidFill>
            <a:srgbClr val="999999"/>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CONTAINER</a:t>
            </a:r>
            <a:endParaRPr b="0" sz="2400" strike="noStrike">
              <a:solidFill>
                <a:srgbClr val="000000"/>
              </a:solidFill>
              <a:latin typeface="Arial"/>
              <a:ea typeface="Arial"/>
              <a:cs typeface="Arial"/>
              <a:sym typeface="Arial"/>
            </a:endParaRPr>
          </a:p>
        </p:txBody>
      </p:sp>
      <p:sp>
        <p:nvSpPr>
          <p:cNvPr id="6576" name="Google Shape;6576;p522"/>
          <p:cNvSpPr/>
          <p:nvPr/>
        </p:nvSpPr>
        <p:spPr>
          <a:xfrm>
            <a:off x="7594701" y="5176613"/>
            <a:ext cx="1338300" cy="343500"/>
          </a:xfrm>
          <a:prstGeom prst="rect">
            <a:avLst/>
          </a:prstGeom>
          <a:solidFill>
            <a:srgbClr val="4C4C4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VIRTUAL</a:t>
            </a:r>
            <a:endParaRPr b="0" sz="2400" strike="noStrike">
              <a:solidFill>
                <a:srgbClr val="000000"/>
              </a:solidFill>
              <a:latin typeface="Arial"/>
              <a:ea typeface="Arial"/>
              <a:cs typeface="Arial"/>
              <a:sym typeface="Arial"/>
            </a:endParaRPr>
          </a:p>
        </p:txBody>
      </p:sp>
      <p:sp>
        <p:nvSpPr>
          <p:cNvPr id="6577" name="Google Shape;6577;p522"/>
          <p:cNvSpPr/>
          <p:nvPr/>
        </p:nvSpPr>
        <p:spPr>
          <a:xfrm>
            <a:off x="8982875" y="5176613"/>
            <a:ext cx="1338300" cy="343500"/>
          </a:xfrm>
          <a:prstGeom prst="rect">
            <a:avLst/>
          </a:prstGeom>
          <a:solidFill>
            <a:srgbClr val="4C4C4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PRIVATE</a:t>
            </a:r>
            <a:endParaRPr b="0" sz="2400" strike="noStrike">
              <a:solidFill>
                <a:srgbClr val="000000"/>
              </a:solidFill>
              <a:latin typeface="Arial"/>
              <a:ea typeface="Arial"/>
              <a:cs typeface="Arial"/>
              <a:sym typeface="Arial"/>
            </a:endParaRPr>
          </a:p>
        </p:txBody>
      </p:sp>
      <p:sp>
        <p:nvSpPr>
          <p:cNvPr id="6578" name="Google Shape;6578;p522"/>
          <p:cNvSpPr/>
          <p:nvPr/>
        </p:nvSpPr>
        <p:spPr>
          <a:xfrm>
            <a:off x="10369194" y="5176613"/>
            <a:ext cx="1338300" cy="343500"/>
          </a:xfrm>
          <a:prstGeom prst="rect">
            <a:avLst/>
          </a:prstGeom>
          <a:solidFill>
            <a:srgbClr val="4C4C4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PUBLIC</a:t>
            </a:r>
            <a:endParaRPr b="0" sz="2400" strike="noStrike">
              <a:solidFill>
                <a:srgbClr val="000000"/>
              </a:solidFill>
              <a:latin typeface="Arial"/>
              <a:ea typeface="Arial"/>
              <a:cs typeface="Arial"/>
              <a:sym typeface="Arial"/>
            </a:endParaRPr>
          </a:p>
        </p:txBody>
      </p:sp>
      <p:sp>
        <p:nvSpPr>
          <p:cNvPr id="6579" name="Google Shape;6579;p522"/>
          <p:cNvSpPr/>
          <p:nvPr/>
        </p:nvSpPr>
        <p:spPr>
          <a:xfrm>
            <a:off x="6302500" y="4200150"/>
            <a:ext cx="5318400" cy="856500"/>
          </a:xfrm>
          <a:prstGeom prst="rect">
            <a:avLst/>
          </a:prstGeom>
          <a:solidFill>
            <a:srgbClr val="C5000B"/>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lang="en" sz="1200">
                <a:solidFill>
                  <a:srgbClr val="FFFFFF"/>
                </a:solidFill>
              </a:rPr>
              <a:t>Container OS</a:t>
            </a:r>
            <a:br>
              <a:rPr lang="en" sz="1200">
                <a:solidFill>
                  <a:srgbClr val="FFFFFF"/>
                </a:solidFill>
              </a:rPr>
            </a:br>
            <a:r>
              <a:rPr lang="en" sz="1200">
                <a:solidFill>
                  <a:srgbClr val="FFFFFF"/>
                </a:solidFill>
              </a:rPr>
              <a:t>(Red Hat </a:t>
            </a:r>
            <a:r>
              <a:rPr lang="en" sz="1200">
                <a:solidFill>
                  <a:srgbClr val="FFFFFF"/>
                </a:solidFill>
              </a:rPr>
              <a:t>CoreOS, Amazon Bottlerocket Linux, Google Container-Optimized OS)</a:t>
            </a:r>
            <a:endParaRPr b="0" sz="2400" strike="noStrike">
              <a:solidFill>
                <a:srgbClr val="000000"/>
              </a:solidFill>
              <a:latin typeface="Arial"/>
              <a:ea typeface="Arial"/>
              <a:cs typeface="Arial"/>
              <a:sym typeface="Arial"/>
            </a:endParaRPr>
          </a:p>
        </p:txBody>
      </p:sp>
      <p:sp>
        <p:nvSpPr>
          <p:cNvPr id="6580" name="Google Shape;6580;p522"/>
          <p:cNvSpPr/>
          <p:nvPr/>
        </p:nvSpPr>
        <p:spPr>
          <a:xfrm>
            <a:off x="6207918" y="3346114"/>
            <a:ext cx="1058100" cy="420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SECURITY</a:t>
            </a:r>
            <a:endParaRPr b="0" sz="2400" strike="noStrike">
              <a:solidFill>
                <a:srgbClr val="000000"/>
              </a:solidFill>
              <a:latin typeface="Arial"/>
              <a:ea typeface="Arial"/>
              <a:cs typeface="Arial"/>
              <a:sym typeface="Arial"/>
            </a:endParaRPr>
          </a:p>
        </p:txBody>
      </p:sp>
      <p:sp>
        <p:nvSpPr>
          <p:cNvPr id="6581" name="Google Shape;6581;p522"/>
          <p:cNvSpPr/>
          <p:nvPr/>
        </p:nvSpPr>
        <p:spPr>
          <a:xfrm>
            <a:off x="10647847" y="3346114"/>
            <a:ext cx="1058100" cy="420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REGISTRY</a:t>
            </a:r>
            <a:endParaRPr b="0" sz="2400" strike="noStrike">
              <a:solidFill>
                <a:srgbClr val="000000"/>
              </a:solidFill>
              <a:latin typeface="Arial"/>
              <a:ea typeface="Arial"/>
              <a:cs typeface="Arial"/>
              <a:sym typeface="Arial"/>
            </a:endParaRPr>
          </a:p>
        </p:txBody>
      </p:sp>
      <p:sp>
        <p:nvSpPr>
          <p:cNvPr id="6582" name="Google Shape;6582;p522"/>
          <p:cNvSpPr/>
          <p:nvPr/>
        </p:nvSpPr>
        <p:spPr>
          <a:xfrm>
            <a:off x="7317901" y="3346114"/>
            <a:ext cx="1058100" cy="420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TELEMETRY</a:t>
            </a:r>
            <a:endParaRPr b="0" sz="2400" strike="noStrike">
              <a:solidFill>
                <a:srgbClr val="000000"/>
              </a:solidFill>
              <a:latin typeface="Arial"/>
              <a:ea typeface="Arial"/>
              <a:cs typeface="Arial"/>
              <a:sym typeface="Arial"/>
            </a:endParaRPr>
          </a:p>
        </p:txBody>
      </p:sp>
      <p:sp>
        <p:nvSpPr>
          <p:cNvPr id="6583" name="Google Shape;6583;p522"/>
          <p:cNvSpPr/>
          <p:nvPr/>
        </p:nvSpPr>
        <p:spPr>
          <a:xfrm>
            <a:off x="8427883" y="3346114"/>
            <a:ext cx="1058100" cy="420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STORAGE</a:t>
            </a:r>
            <a:endParaRPr b="0" sz="2400" strike="noStrike">
              <a:solidFill>
                <a:srgbClr val="000000"/>
              </a:solidFill>
              <a:latin typeface="Arial"/>
              <a:ea typeface="Arial"/>
              <a:cs typeface="Arial"/>
              <a:sym typeface="Arial"/>
            </a:endParaRPr>
          </a:p>
        </p:txBody>
      </p:sp>
      <p:sp>
        <p:nvSpPr>
          <p:cNvPr id="6584" name="Google Shape;6584;p522"/>
          <p:cNvSpPr/>
          <p:nvPr/>
        </p:nvSpPr>
        <p:spPr>
          <a:xfrm>
            <a:off x="9537865" y="3346114"/>
            <a:ext cx="1058100" cy="420300"/>
          </a:xfrm>
          <a:prstGeom prst="rect">
            <a:avLst/>
          </a:prstGeom>
          <a:solidFill>
            <a:srgbClr val="0088CE"/>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NETWORK</a:t>
            </a:r>
            <a:endParaRPr b="0" sz="2400" strike="noStrike">
              <a:solidFill>
                <a:srgbClr val="000000"/>
              </a:solidFill>
              <a:latin typeface="Arial"/>
              <a:ea typeface="Arial"/>
              <a:cs typeface="Arial"/>
              <a:sym typeface="Arial"/>
            </a:endParaRPr>
          </a:p>
        </p:txBody>
      </p:sp>
      <p:sp>
        <p:nvSpPr>
          <p:cNvPr id="6585" name="Google Shape;6585;p522"/>
          <p:cNvSpPr/>
          <p:nvPr/>
        </p:nvSpPr>
        <p:spPr>
          <a:xfrm>
            <a:off x="2724966" y="3346114"/>
            <a:ext cx="1058100" cy="4203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STORAGE</a:t>
            </a:r>
            <a:endParaRPr b="0" sz="2400" strike="noStrike">
              <a:solidFill>
                <a:srgbClr val="000000"/>
              </a:solidFill>
              <a:latin typeface="Arial"/>
              <a:ea typeface="Arial"/>
              <a:cs typeface="Arial"/>
              <a:sym typeface="Arial"/>
            </a:endParaRPr>
          </a:p>
        </p:txBody>
      </p:sp>
      <p:sp>
        <p:nvSpPr>
          <p:cNvPr id="6586" name="Google Shape;6586;p522"/>
          <p:cNvSpPr/>
          <p:nvPr/>
        </p:nvSpPr>
        <p:spPr>
          <a:xfrm>
            <a:off x="552757" y="2962210"/>
            <a:ext cx="2708100" cy="3363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ORCHESTRATION</a:t>
            </a:r>
            <a:endParaRPr b="0" sz="2400" strike="noStrike">
              <a:solidFill>
                <a:srgbClr val="000000"/>
              </a:solidFill>
              <a:latin typeface="Arial"/>
              <a:ea typeface="Arial"/>
              <a:cs typeface="Arial"/>
              <a:sym typeface="Arial"/>
            </a:endParaRPr>
          </a:p>
        </p:txBody>
      </p:sp>
      <p:sp>
        <p:nvSpPr>
          <p:cNvPr id="6587" name="Google Shape;6587;p522"/>
          <p:cNvSpPr/>
          <p:nvPr/>
        </p:nvSpPr>
        <p:spPr>
          <a:xfrm>
            <a:off x="3343014" y="2955255"/>
            <a:ext cx="2708100" cy="336300"/>
          </a:xfrm>
          <a:prstGeom prst="rect">
            <a:avLst/>
          </a:prstGeom>
          <a:solidFill>
            <a:srgbClr val="0000CC"/>
          </a:soli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CLUSTER SERVICES</a:t>
            </a:r>
            <a:endParaRPr b="0" sz="2400" strike="noStrike">
              <a:solidFill>
                <a:srgbClr val="000000"/>
              </a:solidFill>
              <a:latin typeface="Arial"/>
              <a:ea typeface="Arial"/>
              <a:cs typeface="Arial"/>
              <a:sym typeface="Arial"/>
            </a:endParaRPr>
          </a:p>
        </p:txBody>
      </p:sp>
      <p:sp>
        <p:nvSpPr>
          <p:cNvPr id="6588" name="Google Shape;6588;p522"/>
          <p:cNvSpPr/>
          <p:nvPr/>
        </p:nvSpPr>
        <p:spPr>
          <a:xfrm>
            <a:off x="551366" y="3346114"/>
            <a:ext cx="1058100" cy="4203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SECURITY</a:t>
            </a:r>
            <a:endParaRPr b="0" sz="2400" strike="noStrike">
              <a:solidFill>
                <a:srgbClr val="000000"/>
              </a:solidFill>
              <a:latin typeface="Arial"/>
              <a:ea typeface="Arial"/>
              <a:cs typeface="Arial"/>
              <a:sym typeface="Arial"/>
            </a:endParaRPr>
          </a:p>
        </p:txBody>
      </p:sp>
      <p:sp>
        <p:nvSpPr>
          <p:cNvPr id="6589" name="Google Shape;6589;p522"/>
          <p:cNvSpPr/>
          <p:nvPr/>
        </p:nvSpPr>
        <p:spPr>
          <a:xfrm>
            <a:off x="3343014" y="2221757"/>
            <a:ext cx="2708100" cy="3363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1200" strike="noStrike">
                <a:solidFill>
                  <a:srgbClr val="FFFFFF"/>
                </a:solidFill>
                <a:latin typeface="Arial"/>
                <a:ea typeface="Arial"/>
                <a:cs typeface="Arial"/>
                <a:sym typeface="Arial"/>
              </a:rPr>
              <a:t>DEPLOYMENT STRATEGIES</a:t>
            </a:r>
            <a:endParaRPr b="0" sz="2400" strike="noStrike">
              <a:solidFill>
                <a:srgbClr val="000000"/>
              </a:solidFill>
              <a:latin typeface="Arial"/>
              <a:ea typeface="Arial"/>
              <a:cs typeface="Arial"/>
              <a:sym typeface="Arial"/>
            </a:endParaRPr>
          </a:p>
        </p:txBody>
      </p:sp>
      <p:sp>
        <p:nvSpPr>
          <p:cNvPr id="6590" name="Google Shape;6590;p522"/>
          <p:cNvSpPr/>
          <p:nvPr/>
        </p:nvSpPr>
        <p:spPr>
          <a:xfrm>
            <a:off x="3834948" y="3346114"/>
            <a:ext cx="1058100" cy="420300"/>
          </a:xfrm>
          <a:prstGeom prst="rect">
            <a:avLst/>
          </a:prstGeom>
          <a:gradFill>
            <a:gsLst>
              <a:gs pos="0">
                <a:srgbClr val="B2B2B2"/>
              </a:gs>
              <a:gs pos="100000">
                <a:srgbClr val="0000CC"/>
              </a:gs>
            </a:gsLst>
            <a:lin ang="2700006" scaled="0"/>
          </a:gradFill>
          <a:ln>
            <a:noFill/>
          </a:ln>
        </p:spPr>
        <p:txBody>
          <a:bodyPr anchorCtr="0" anchor="ctr" bIns="121900" lIns="120000" spcFirstLastPara="1" rIns="120000" wrap="square" tIns="121900">
            <a:noAutofit/>
          </a:bodyPr>
          <a:lstStyle/>
          <a:p>
            <a:pPr indent="0" lvl="0" marL="0" marR="0" rtl="0" algn="ctr">
              <a:lnSpc>
                <a:spcPct val="100000"/>
              </a:lnSpc>
              <a:spcBef>
                <a:spcPts val="0"/>
              </a:spcBef>
              <a:spcAft>
                <a:spcPts val="0"/>
              </a:spcAft>
              <a:buNone/>
            </a:pPr>
            <a:r>
              <a:rPr b="0" lang="en" sz="900" strike="noStrike">
                <a:solidFill>
                  <a:srgbClr val="FFFFFF"/>
                </a:solidFill>
                <a:latin typeface="Arial"/>
                <a:ea typeface="Arial"/>
                <a:cs typeface="Arial"/>
                <a:sym typeface="Arial"/>
              </a:rPr>
              <a:t>NETWORK</a:t>
            </a:r>
            <a:endParaRPr b="0" sz="2400" strike="noStrike">
              <a:solidFill>
                <a:srgbClr val="000000"/>
              </a:solidFill>
              <a:latin typeface="Arial"/>
              <a:ea typeface="Arial"/>
              <a:cs typeface="Arial"/>
              <a:sym typeface="Arial"/>
            </a:endParaRPr>
          </a:p>
        </p:txBody>
      </p:sp>
      <p:pic>
        <p:nvPicPr>
          <p:cNvPr id="6591" name="Google Shape;6591;p522"/>
          <p:cNvPicPr preferRelativeResize="0"/>
          <p:nvPr/>
        </p:nvPicPr>
        <p:blipFill rotWithShape="1">
          <a:blip r:embed="rId3">
            <a:alphaModFix/>
          </a:blip>
          <a:srcRect b="0" l="0" r="0" t="0"/>
          <a:stretch/>
        </p:blipFill>
        <p:spPr>
          <a:xfrm>
            <a:off x="8279896" y="2770455"/>
            <a:ext cx="1353900" cy="1160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5" name="Shape 6595"/>
        <p:cNvGrpSpPr/>
        <p:nvPr/>
      </p:nvGrpSpPr>
      <p:grpSpPr>
        <a:xfrm>
          <a:off x="0" y="0"/>
          <a:ext cx="0" cy="0"/>
          <a:chOff x="0" y="0"/>
          <a:chExt cx="0" cy="0"/>
        </a:xfrm>
      </p:grpSpPr>
      <p:sp>
        <p:nvSpPr>
          <p:cNvPr id="6596" name="Google Shape;6596;p5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CONTAINER PLATFORM | </a:t>
            </a:r>
            <a:r>
              <a:rPr lang="en">
                <a:solidFill>
                  <a:schemeClr val="dk1"/>
                </a:solidFill>
              </a:rPr>
              <a:t>Architectural Overview</a:t>
            </a:r>
            <a:endParaRPr/>
          </a:p>
        </p:txBody>
      </p:sp>
      <p:sp>
        <p:nvSpPr>
          <p:cNvPr id="6597" name="Google Shape;6597;p5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98" name="Google Shape;6598;p523"/>
          <p:cNvSpPr/>
          <p:nvPr/>
        </p:nvSpPr>
        <p:spPr>
          <a:xfrm>
            <a:off x="1438094" y="3646482"/>
            <a:ext cx="1148700" cy="4899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666666"/>
                </a:solidFill>
                <a:latin typeface="Proxima Nova"/>
                <a:ea typeface="Proxima Nova"/>
                <a:cs typeface="Proxima Nova"/>
                <a:sym typeface="Proxima Nova"/>
              </a:rPr>
              <a:t>EXISTING AUTOMATION TOOLSETS</a:t>
            </a:r>
            <a:endParaRPr b="1" sz="700">
              <a:solidFill>
                <a:srgbClr val="666666"/>
              </a:solidFill>
              <a:latin typeface="Proxima Nova"/>
              <a:ea typeface="Proxima Nova"/>
              <a:cs typeface="Proxima Nova"/>
              <a:sym typeface="Proxima Nova"/>
            </a:endParaRPr>
          </a:p>
        </p:txBody>
      </p:sp>
      <p:cxnSp>
        <p:nvCxnSpPr>
          <p:cNvPr id="6599" name="Google Shape;6599;p523"/>
          <p:cNvCxnSpPr/>
          <p:nvPr/>
        </p:nvCxnSpPr>
        <p:spPr>
          <a:xfrm>
            <a:off x="2585151" y="3891478"/>
            <a:ext cx="308700" cy="0"/>
          </a:xfrm>
          <a:prstGeom prst="straightConnector1">
            <a:avLst/>
          </a:prstGeom>
          <a:noFill/>
          <a:ln cap="flat" cmpd="sng" w="9525">
            <a:solidFill>
              <a:srgbClr val="666666"/>
            </a:solidFill>
            <a:prstDash val="solid"/>
            <a:round/>
            <a:headEnd len="med" w="med" type="none"/>
            <a:tailEnd len="med" w="med" type="stealth"/>
          </a:ln>
        </p:spPr>
      </p:cxnSp>
      <p:sp>
        <p:nvSpPr>
          <p:cNvPr id="6600" name="Google Shape;6600;p523"/>
          <p:cNvSpPr/>
          <p:nvPr/>
        </p:nvSpPr>
        <p:spPr>
          <a:xfrm>
            <a:off x="1438098" y="2021375"/>
            <a:ext cx="1148700" cy="431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666666"/>
                </a:solidFill>
                <a:latin typeface="Proxima Nova"/>
                <a:ea typeface="Proxima Nova"/>
                <a:cs typeface="Proxima Nova"/>
                <a:sym typeface="Proxima Nova"/>
              </a:rPr>
              <a:t>SCM</a:t>
            </a:r>
            <a:endParaRPr b="1" sz="700">
              <a:solidFill>
                <a:srgbClr val="666666"/>
              </a:solidFill>
              <a:latin typeface="Proxima Nova"/>
              <a:ea typeface="Proxima Nova"/>
              <a:cs typeface="Proxima Nova"/>
              <a:sym typeface="Proxima Nova"/>
            </a:endParaRPr>
          </a:p>
          <a:p>
            <a:pPr indent="0" lvl="0" marL="0" rtl="0" algn="ctr">
              <a:spcBef>
                <a:spcPts val="0"/>
              </a:spcBef>
              <a:spcAft>
                <a:spcPts val="0"/>
              </a:spcAft>
              <a:buNone/>
            </a:pPr>
            <a:r>
              <a:rPr b="1" lang="en" sz="700">
                <a:solidFill>
                  <a:srgbClr val="666666"/>
                </a:solidFill>
                <a:latin typeface="Proxima Nova"/>
                <a:ea typeface="Proxima Nova"/>
                <a:cs typeface="Proxima Nova"/>
                <a:sym typeface="Proxima Nova"/>
              </a:rPr>
              <a:t>(GIT)</a:t>
            </a:r>
            <a:endParaRPr b="1" sz="700">
              <a:solidFill>
                <a:srgbClr val="666666"/>
              </a:solidFill>
              <a:latin typeface="Proxima Nova"/>
              <a:ea typeface="Proxima Nova"/>
              <a:cs typeface="Proxima Nova"/>
              <a:sym typeface="Proxima Nova"/>
            </a:endParaRPr>
          </a:p>
        </p:txBody>
      </p:sp>
      <p:sp>
        <p:nvSpPr>
          <p:cNvPr id="6601" name="Google Shape;6601;p523"/>
          <p:cNvSpPr/>
          <p:nvPr/>
        </p:nvSpPr>
        <p:spPr>
          <a:xfrm>
            <a:off x="1438098" y="2735234"/>
            <a:ext cx="1148700" cy="431700"/>
          </a:xfrm>
          <a:prstGeom prst="roundRect">
            <a:avLst>
              <a:gd fmla="val 1666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666666"/>
                </a:solidFill>
                <a:latin typeface="Proxima Nova"/>
                <a:ea typeface="Proxima Nova"/>
                <a:cs typeface="Proxima Nova"/>
                <a:sym typeface="Proxima Nova"/>
              </a:rPr>
              <a:t>CI/CD</a:t>
            </a:r>
            <a:endParaRPr b="1" sz="700">
              <a:solidFill>
                <a:srgbClr val="666666"/>
              </a:solidFill>
              <a:latin typeface="Proxima Nova"/>
              <a:ea typeface="Proxima Nova"/>
              <a:cs typeface="Proxima Nova"/>
              <a:sym typeface="Proxima Nova"/>
            </a:endParaRPr>
          </a:p>
        </p:txBody>
      </p:sp>
      <p:cxnSp>
        <p:nvCxnSpPr>
          <p:cNvPr id="6602" name="Google Shape;6602;p523"/>
          <p:cNvCxnSpPr>
            <a:stCxn id="6600" idx="2"/>
            <a:endCxn id="6601" idx="0"/>
          </p:cNvCxnSpPr>
          <p:nvPr/>
        </p:nvCxnSpPr>
        <p:spPr>
          <a:xfrm>
            <a:off x="2012448" y="2453075"/>
            <a:ext cx="0" cy="282300"/>
          </a:xfrm>
          <a:prstGeom prst="straightConnector1">
            <a:avLst/>
          </a:prstGeom>
          <a:noFill/>
          <a:ln cap="flat" cmpd="sng" w="9525">
            <a:solidFill>
              <a:srgbClr val="666666"/>
            </a:solidFill>
            <a:prstDash val="solid"/>
            <a:round/>
            <a:headEnd len="med" w="med" type="none"/>
            <a:tailEnd len="med" w="med" type="triangle"/>
          </a:ln>
        </p:spPr>
      </p:cxnSp>
      <p:cxnSp>
        <p:nvCxnSpPr>
          <p:cNvPr id="6603" name="Google Shape;6603;p523"/>
          <p:cNvCxnSpPr/>
          <p:nvPr/>
        </p:nvCxnSpPr>
        <p:spPr>
          <a:xfrm>
            <a:off x="2585153" y="2237130"/>
            <a:ext cx="308700" cy="900"/>
          </a:xfrm>
          <a:prstGeom prst="bentConnector3">
            <a:avLst>
              <a:gd fmla="val 50000" name="adj1"/>
            </a:avLst>
          </a:prstGeom>
          <a:noFill/>
          <a:ln cap="flat" cmpd="sng" w="9525">
            <a:solidFill>
              <a:srgbClr val="666666"/>
            </a:solidFill>
            <a:prstDash val="solid"/>
            <a:round/>
            <a:headEnd len="med" w="med" type="none"/>
            <a:tailEnd len="med" w="med" type="stealth"/>
          </a:ln>
        </p:spPr>
      </p:cxnSp>
      <p:cxnSp>
        <p:nvCxnSpPr>
          <p:cNvPr id="6604" name="Google Shape;6604;p523"/>
          <p:cNvCxnSpPr/>
          <p:nvPr/>
        </p:nvCxnSpPr>
        <p:spPr>
          <a:xfrm>
            <a:off x="2585153" y="2950989"/>
            <a:ext cx="308700" cy="900"/>
          </a:xfrm>
          <a:prstGeom prst="straightConnector1">
            <a:avLst/>
          </a:prstGeom>
          <a:noFill/>
          <a:ln cap="flat" cmpd="sng" w="9525">
            <a:solidFill>
              <a:srgbClr val="666666"/>
            </a:solidFill>
            <a:prstDash val="solid"/>
            <a:round/>
            <a:headEnd len="med" w="med" type="none"/>
            <a:tailEnd len="med" w="med" type="stealth"/>
          </a:ln>
        </p:spPr>
      </p:cxnSp>
      <p:sp>
        <p:nvSpPr>
          <p:cNvPr id="6605" name="Google Shape;6605;p523"/>
          <p:cNvSpPr/>
          <p:nvPr/>
        </p:nvSpPr>
        <p:spPr>
          <a:xfrm>
            <a:off x="2983550" y="844500"/>
            <a:ext cx="8866500" cy="5169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23"/>
          <p:cNvSpPr txBox="1"/>
          <p:nvPr/>
        </p:nvSpPr>
        <p:spPr>
          <a:xfrm>
            <a:off x="6077467" y="1205841"/>
            <a:ext cx="2627700" cy="36627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700">
              <a:latin typeface="Overpass"/>
              <a:ea typeface="Overpass"/>
              <a:cs typeface="Overpass"/>
              <a:sym typeface="Overpass"/>
            </a:endParaRPr>
          </a:p>
        </p:txBody>
      </p:sp>
      <p:sp>
        <p:nvSpPr>
          <p:cNvPr id="6607" name="Google Shape;6607;p523"/>
          <p:cNvSpPr txBox="1"/>
          <p:nvPr/>
        </p:nvSpPr>
        <p:spPr>
          <a:xfrm>
            <a:off x="5988733" y="1102415"/>
            <a:ext cx="2627700" cy="36627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00">
                <a:latin typeface="Overpass"/>
                <a:ea typeface="Overpass"/>
                <a:cs typeface="Overpass"/>
                <a:sym typeface="Overpass"/>
              </a:rPr>
              <a:t>WORKER</a:t>
            </a:r>
            <a:endParaRPr b="1" sz="700">
              <a:latin typeface="Overpass"/>
              <a:ea typeface="Overpass"/>
              <a:cs typeface="Overpass"/>
              <a:sym typeface="Overpass"/>
            </a:endParaRPr>
          </a:p>
        </p:txBody>
      </p:sp>
      <p:sp>
        <p:nvSpPr>
          <p:cNvPr id="6608" name="Google Shape;6608;p523"/>
          <p:cNvSpPr txBox="1"/>
          <p:nvPr/>
        </p:nvSpPr>
        <p:spPr>
          <a:xfrm>
            <a:off x="3429829" y="1309266"/>
            <a:ext cx="2356500" cy="3662700"/>
          </a:xfrm>
          <a:prstGeom prst="rect">
            <a:avLst/>
          </a:prstGeom>
          <a:solidFill>
            <a:srgbClr val="999999"/>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700">
              <a:latin typeface="Overpass"/>
              <a:ea typeface="Overpass"/>
              <a:cs typeface="Overpass"/>
              <a:sym typeface="Overpass"/>
            </a:endParaRPr>
          </a:p>
        </p:txBody>
      </p:sp>
      <p:sp>
        <p:nvSpPr>
          <p:cNvPr id="6609" name="Google Shape;6609;p523"/>
          <p:cNvSpPr txBox="1"/>
          <p:nvPr/>
        </p:nvSpPr>
        <p:spPr>
          <a:xfrm>
            <a:off x="3337173" y="1205826"/>
            <a:ext cx="2356500" cy="36627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700">
              <a:latin typeface="Overpass"/>
              <a:ea typeface="Overpass"/>
              <a:cs typeface="Overpass"/>
              <a:sym typeface="Overpass"/>
            </a:endParaRPr>
          </a:p>
        </p:txBody>
      </p:sp>
      <p:sp>
        <p:nvSpPr>
          <p:cNvPr id="6610" name="Google Shape;6610;p523"/>
          <p:cNvSpPr txBox="1"/>
          <p:nvPr/>
        </p:nvSpPr>
        <p:spPr>
          <a:xfrm>
            <a:off x="3240520" y="1102387"/>
            <a:ext cx="2356500" cy="36627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00">
                <a:latin typeface="Overpass"/>
                <a:ea typeface="Overpass"/>
                <a:cs typeface="Overpass"/>
                <a:sym typeface="Overpass"/>
              </a:rPr>
              <a:t>MASTER</a:t>
            </a:r>
            <a:endParaRPr b="1" sz="700">
              <a:latin typeface="Overpass"/>
              <a:ea typeface="Overpass"/>
              <a:cs typeface="Overpass"/>
              <a:sym typeface="Overpass"/>
            </a:endParaRPr>
          </a:p>
        </p:txBody>
      </p:sp>
      <p:sp>
        <p:nvSpPr>
          <p:cNvPr id="6611" name="Google Shape;6611;p523"/>
          <p:cNvSpPr/>
          <p:nvPr/>
        </p:nvSpPr>
        <p:spPr>
          <a:xfrm>
            <a:off x="3240520" y="5112985"/>
            <a:ext cx="8344500" cy="63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23"/>
          <p:cNvSpPr txBox="1"/>
          <p:nvPr/>
        </p:nvSpPr>
        <p:spPr>
          <a:xfrm>
            <a:off x="4075963" y="1242521"/>
            <a:ext cx="1394700" cy="6744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OpenShift Services</a:t>
            </a:r>
            <a:endParaRPr b="1" sz="1100">
              <a:solidFill>
                <a:srgbClr val="FFFFFF"/>
              </a:solidFill>
              <a:latin typeface="Overpass"/>
              <a:ea typeface="Overpass"/>
              <a:cs typeface="Overpass"/>
              <a:sym typeface="Overpass"/>
            </a:endParaRPr>
          </a:p>
        </p:txBody>
      </p:sp>
      <p:sp>
        <p:nvSpPr>
          <p:cNvPr id="6613" name="Google Shape;6613;p523"/>
          <p:cNvSpPr txBox="1"/>
          <p:nvPr/>
        </p:nvSpPr>
        <p:spPr>
          <a:xfrm>
            <a:off x="8854063" y="5224499"/>
            <a:ext cx="2627700" cy="422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F9C35"/>
                </a:solidFill>
                <a:latin typeface="Overpass"/>
                <a:ea typeface="Overpass"/>
                <a:cs typeface="Overpass"/>
                <a:sym typeface="Overpass"/>
              </a:rPr>
              <a:t>STORAGE</a:t>
            </a:r>
            <a:endParaRPr b="1" sz="1100">
              <a:solidFill>
                <a:srgbClr val="3F9C35"/>
              </a:solidFill>
              <a:latin typeface="Overpass"/>
              <a:ea typeface="Overpass"/>
              <a:cs typeface="Overpass"/>
              <a:sym typeface="Overpass"/>
            </a:endParaRPr>
          </a:p>
        </p:txBody>
      </p:sp>
      <p:sp>
        <p:nvSpPr>
          <p:cNvPr id="6614" name="Google Shape;6614;p523"/>
          <p:cNvSpPr txBox="1"/>
          <p:nvPr/>
        </p:nvSpPr>
        <p:spPr>
          <a:xfrm>
            <a:off x="4075963" y="2686580"/>
            <a:ext cx="1394700" cy="674400"/>
          </a:xfrm>
          <a:prstGeom prst="rect">
            <a:avLst/>
          </a:prstGeom>
          <a:solidFill>
            <a:srgbClr val="4891DA"/>
          </a:solidFill>
          <a:ln>
            <a:noFill/>
          </a:ln>
        </p:spPr>
        <p:txBody>
          <a:bodyPr anchorCtr="0" anchor="ctr" bIns="45700" lIns="45700" spcFirstLastPara="1" rIns="45700" wrap="square" tIns="45700">
            <a:noAutofit/>
          </a:bodyPr>
          <a:lstStyle/>
          <a:p>
            <a:pPr indent="0" lvl="0" marL="0" rtl="0" algn="l">
              <a:spcBef>
                <a:spcPts val="0"/>
              </a:spcBef>
              <a:spcAft>
                <a:spcPts val="0"/>
              </a:spcAft>
              <a:buClr>
                <a:srgbClr val="000000"/>
              </a:buClr>
              <a:buSzPts val="1100"/>
              <a:buFont typeface="Arial"/>
              <a:buNone/>
            </a:pPr>
            <a:r>
              <a:rPr b="1" lang="en" sz="1100">
                <a:solidFill>
                  <a:srgbClr val="FFFFFF"/>
                </a:solidFill>
                <a:latin typeface="Overpass"/>
                <a:ea typeface="Overpass"/>
                <a:cs typeface="Overpass"/>
                <a:sym typeface="Overpass"/>
              </a:rPr>
              <a:t>Kubernetes</a:t>
            </a:r>
            <a:endParaRPr b="1" sz="1100">
              <a:solidFill>
                <a:srgbClr val="FFFFFF"/>
              </a:solidFill>
              <a:latin typeface="Overpass"/>
              <a:ea typeface="Overpass"/>
              <a:cs typeface="Overpass"/>
              <a:sym typeface="Overpass"/>
            </a:endParaRPr>
          </a:p>
          <a:p>
            <a:pPr indent="0" lvl="0" marL="0" rtl="0" algn="l">
              <a:spcBef>
                <a:spcPts val="0"/>
              </a:spcBef>
              <a:spcAft>
                <a:spcPts val="0"/>
              </a:spcAft>
              <a:buNone/>
            </a:pPr>
            <a:r>
              <a:rPr b="1" lang="en" sz="1100">
                <a:solidFill>
                  <a:srgbClr val="FFFFFF"/>
                </a:solidFill>
                <a:latin typeface="Overpass"/>
                <a:ea typeface="Overpass"/>
                <a:cs typeface="Overpass"/>
                <a:sym typeface="Overpass"/>
              </a:rPr>
              <a:t>services</a:t>
            </a:r>
            <a:endParaRPr b="1" sz="1100">
              <a:solidFill>
                <a:srgbClr val="FFFFFF"/>
              </a:solidFill>
              <a:latin typeface="Overpass"/>
              <a:ea typeface="Overpass"/>
              <a:cs typeface="Overpass"/>
              <a:sym typeface="Overpass"/>
            </a:endParaRPr>
          </a:p>
        </p:txBody>
      </p:sp>
      <p:sp>
        <p:nvSpPr>
          <p:cNvPr id="6615" name="Google Shape;6615;p523"/>
          <p:cNvSpPr txBox="1"/>
          <p:nvPr/>
        </p:nvSpPr>
        <p:spPr>
          <a:xfrm>
            <a:off x="6451783" y="3882672"/>
            <a:ext cx="2024400" cy="609600"/>
          </a:xfrm>
          <a:prstGeom prst="rect">
            <a:avLst/>
          </a:prstGeom>
          <a:gradFill>
            <a:gsLst>
              <a:gs pos="0">
                <a:srgbClr val="3F9C35"/>
              </a:gs>
              <a:gs pos="100000">
                <a:srgbClr val="4891DA"/>
              </a:gs>
            </a:gsLst>
            <a:lin ang="0" scaled="0"/>
          </a:gradFill>
          <a:ln>
            <a:noFill/>
          </a:ln>
        </p:spPr>
        <p:txBody>
          <a:bodyPr anchorCtr="0" anchor="ctr" bIns="45700" lIns="45700" spcFirstLastPara="1" rIns="45700" wrap="square" tIns="45700">
            <a:noAutofit/>
          </a:bodyPr>
          <a:lstStyle/>
          <a:p>
            <a:pPr indent="0" lvl="0" marL="0" rtl="0" algn="l">
              <a:lnSpc>
                <a:spcPct val="150000"/>
              </a:lnSpc>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Monitoring | Logging | Tuned SDN | DNS | Kubelet</a:t>
            </a:r>
            <a:endParaRPr sz="1100">
              <a:solidFill>
                <a:srgbClr val="FFFFFF"/>
              </a:solidFill>
              <a:latin typeface="Overpass"/>
              <a:ea typeface="Overpass"/>
              <a:cs typeface="Overpass"/>
              <a:sym typeface="Overpass"/>
            </a:endParaRPr>
          </a:p>
        </p:txBody>
      </p:sp>
      <p:sp>
        <p:nvSpPr>
          <p:cNvPr id="6616" name="Google Shape;6616;p523"/>
          <p:cNvSpPr txBox="1"/>
          <p:nvPr/>
        </p:nvSpPr>
        <p:spPr>
          <a:xfrm>
            <a:off x="4075963" y="1963102"/>
            <a:ext cx="1394700" cy="674400"/>
          </a:xfrm>
          <a:prstGeom prst="rect">
            <a:avLst/>
          </a:prstGeom>
          <a:gradFill>
            <a:gsLst>
              <a:gs pos="0">
                <a:srgbClr val="3F9C35"/>
              </a:gs>
              <a:gs pos="100000">
                <a:srgbClr val="4891DA"/>
              </a:gs>
            </a:gsLst>
            <a:lin ang="0" scaled="0"/>
          </a:gra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Infrastructure</a:t>
            </a:r>
            <a:endParaRPr b="1" sz="1100">
              <a:solidFill>
                <a:srgbClr val="FFFFFF"/>
              </a:solidFill>
              <a:latin typeface="Overpass"/>
              <a:ea typeface="Overpass"/>
              <a:cs typeface="Overpass"/>
              <a:sym typeface="Overpass"/>
            </a:endParaRPr>
          </a:p>
          <a:p>
            <a:pPr indent="0" lvl="0" marL="0" rtl="0" algn="l">
              <a:spcBef>
                <a:spcPts val="0"/>
              </a:spcBef>
              <a:spcAft>
                <a:spcPts val="0"/>
              </a:spcAft>
              <a:buNone/>
            </a:pPr>
            <a:r>
              <a:rPr b="1" lang="en" sz="1100">
                <a:solidFill>
                  <a:srgbClr val="FFFFFF"/>
                </a:solidFill>
                <a:latin typeface="Overpass"/>
                <a:ea typeface="Overpass"/>
                <a:cs typeface="Overpass"/>
                <a:sym typeface="Overpass"/>
              </a:rPr>
              <a:t>services</a:t>
            </a:r>
            <a:endParaRPr b="1" sz="1100">
              <a:solidFill>
                <a:srgbClr val="FFFFFF"/>
              </a:solidFill>
              <a:latin typeface="Overpass"/>
              <a:ea typeface="Overpass"/>
              <a:cs typeface="Overpass"/>
              <a:sym typeface="Overpass"/>
            </a:endParaRPr>
          </a:p>
        </p:txBody>
      </p:sp>
      <p:sp>
        <p:nvSpPr>
          <p:cNvPr id="6617" name="Google Shape;6617;p523"/>
          <p:cNvSpPr txBox="1"/>
          <p:nvPr/>
        </p:nvSpPr>
        <p:spPr>
          <a:xfrm>
            <a:off x="4075963" y="3410028"/>
            <a:ext cx="1394700" cy="670500"/>
          </a:xfrm>
          <a:prstGeom prst="rect">
            <a:avLst/>
          </a:prstGeom>
          <a:solidFill>
            <a:srgbClr val="4891DA"/>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b="1" lang="en" sz="1100">
                <a:solidFill>
                  <a:srgbClr val="FFFFFF"/>
                </a:solidFill>
                <a:latin typeface="Overpass"/>
                <a:ea typeface="Overpass"/>
                <a:cs typeface="Overpass"/>
                <a:sym typeface="Overpass"/>
              </a:rPr>
              <a:t>etcd</a:t>
            </a:r>
            <a:endParaRPr b="1" sz="1100">
              <a:solidFill>
                <a:srgbClr val="FFFFFF"/>
              </a:solidFill>
              <a:latin typeface="Overpass"/>
              <a:ea typeface="Overpass"/>
              <a:cs typeface="Overpass"/>
              <a:sym typeface="Overpass"/>
            </a:endParaRPr>
          </a:p>
        </p:txBody>
      </p:sp>
      <p:sp>
        <p:nvSpPr>
          <p:cNvPr id="6618" name="Google Shape;6618;p523"/>
          <p:cNvSpPr txBox="1"/>
          <p:nvPr/>
        </p:nvSpPr>
        <p:spPr>
          <a:xfrm>
            <a:off x="6099012" y="5224499"/>
            <a:ext cx="2627700" cy="422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F9C35"/>
                </a:solidFill>
                <a:latin typeface="Overpass"/>
                <a:ea typeface="Overpass"/>
                <a:cs typeface="Overpass"/>
                <a:sym typeface="Overpass"/>
              </a:rPr>
              <a:t>NETWORK</a:t>
            </a:r>
            <a:endParaRPr b="1" sz="1100">
              <a:solidFill>
                <a:srgbClr val="3F9C35"/>
              </a:solidFill>
              <a:latin typeface="Overpass"/>
              <a:ea typeface="Overpass"/>
              <a:cs typeface="Overpass"/>
              <a:sym typeface="Overpass"/>
            </a:endParaRPr>
          </a:p>
        </p:txBody>
      </p:sp>
      <p:sp>
        <p:nvSpPr>
          <p:cNvPr id="6619" name="Google Shape;6619;p523"/>
          <p:cNvSpPr txBox="1"/>
          <p:nvPr/>
        </p:nvSpPr>
        <p:spPr>
          <a:xfrm>
            <a:off x="3343960" y="5224499"/>
            <a:ext cx="2627700" cy="4221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F9C35"/>
                </a:solidFill>
                <a:latin typeface="Overpass"/>
                <a:ea typeface="Overpass"/>
                <a:cs typeface="Overpass"/>
                <a:sym typeface="Overpass"/>
              </a:rPr>
              <a:t>COMPUTE</a:t>
            </a:r>
            <a:endParaRPr b="1" sz="1100">
              <a:solidFill>
                <a:srgbClr val="3F9C35"/>
              </a:solidFill>
              <a:latin typeface="Overpass"/>
              <a:ea typeface="Overpass"/>
              <a:cs typeface="Overpass"/>
              <a:sym typeface="Overpass"/>
            </a:endParaRPr>
          </a:p>
        </p:txBody>
      </p:sp>
      <p:sp>
        <p:nvSpPr>
          <p:cNvPr id="6620" name="Google Shape;6620;p523"/>
          <p:cNvSpPr/>
          <p:nvPr/>
        </p:nvSpPr>
        <p:spPr>
          <a:xfrm>
            <a:off x="3401568" y="1244854"/>
            <a:ext cx="674400" cy="670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1" name="Google Shape;6621;p523"/>
          <p:cNvPicPr preferRelativeResize="0"/>
          <p:nvPr/>
        </p:nvPicPr>
        <p:blipFill rotWithShape="1">
          <a:blip r:embed="rId3">
            <a:alphaModFix/>
          </a:blip>
          <a:srcRect b="0" l="0" r="0" t="0"/>
          <a:stretch/>
        </p:blipFill>
        <p:spPr>
          <a:xfrm>
            <a:off x="3589816" y="1433611"/>
            <a:ext cx="297907" cy="296897"/>
          </a:xfrm>
          <a:prstGeom prst="rect">
            <a:avLst/>
          </a:prstGeom>
          <a:noFill/>
          <a:ln>
            <a:noFill/>
          </a:ln>
        </p:spPr>
      </p:pic>
      <p:sp>
        <p:nvSpPr>
          <p:cNvPr id="6622" name="Google Shape;6622;p523"/>
          <p:cNvSpPr/>
          <p:nvPr/>
        </p:nvSpPr>
        <p:spPr>
          <a:xfrm>
            <a:off x="3401568" y="1963091"/>
            <a:ext cx="674400" cy="674400"/>
          </a:xfrm>
          <a:prstGeom prst="rect">
            <a:avLst/>
          </a:prstGeom>
          <a:gradFill>
            <a:gsLst>
              <a:gs pos="0">
                <a:srgbClr val="3F9C35"/>
              </a:gs>
              <a:gs pos="100000">
                <a:srgbClr val="4891DA"/>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23"/>
          <p:cNvSpPr/>
          <p:nvPr/>
        </p:nvSpPr>
        <p:spPr>
          <a:xfrm>
            <a:off x="3401568" y="3410024"/>
            <a:ext cx="674400" cy="670500"/>
          </a:xfrm>
          <a:prstGeom prst="rect">
            <a:avLst/>
          </a:prstGeom>
          <a:solidFill>
            <a:srgbClr val="489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4" name="Google Shape;6624;p523"/>
          <p:cNvPicPr preferRelativeResize="0"/>
          <p:nvPr/>
        </p:nvPicPr>
        <p:blipFill>
          <a:blip r:embed="rId4">
            <a:alphaModFix/>
          </a:blip>
          <a:stretch>
            <a:fillRect/>
          </a:stretch>
        </p:blipFill>
        <p:spPr>
          <a:xfrm>
            <a:off x="3582367" y="3586052"/>
            <a:ext cx="312803" cy="273048"/>
          </a:xfrm>
          <a:prstGeom prst="rect">
            <a:avLst/>
          </a:prstGeom>
          <a:noFill/>
          <a:ln>
            <a:noFill/>
          </a:ln>
        </p:spPr>
      </p:pic>
      <p:sp>
        <p:nvSpPr>
          <p:cNvPr id="6625" name="Google Shape;6625;p523"/>
          <p:cNvSpPr/>
          <p:nvPr/>
        </p:nvSpPr>
        <p:spPr>
          <a:xfrm>
            <a:off x="3401568" y="2686577"/>
            <a:ext cx="674400" cy="674400"/>
          </a:xfrm>
          <a:prstGeom prst="rect">
            <a:avLst/>
          </a:prstGeom>
          <a:solidFill>
            <a:srgbClr val="489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6" name="Google Shape;6626;p523"/>
          <p:cNvPicPr preferRelativeResize="0"/>
          <p:nvPr/>
        </p:nvPicPr>
        <p:blipFill>
          <a:blip r:embed="rId5">
            <a:alphaModFix/>
          </a:blip>
          <a:stretch>
            <a:fillRect/>
          </a:stretch>
        </p:blipFill>
        <p:spPr>
          <a:xfrm>
            <a:off x="3589816" y="2856824"/>
            <a:ext cx="297906" cy="333917"/>
          </a:xfrm>
          <a:prstGeom prst="rect">
            <a:avLst/>
          </a:prstGeom>
          <a:noFill/>
          <a:ln>
            <a:noFill/>
          </a:ln>
        </p:spPr>
      </p:pic>
      <p:sp>
        <p:nvSpPr>
          <p:cNvPr id="6627" name="Google Shape;6627;p523"/>
          <p:cNvSpPr/>
          <p:nvPr/>
        </p:nvSpPr>
        <p:spPr>
          <a:xfrm>
            <a:off x="6128895" y="3881290"/>
            <a:ext cx="322500" cy="609600"/>
          </a:xfrm>
          <a:prstGeom prst="rect">
            <a:avLst/>
          </a:prstGeom>
          <a:gradFill>
            <a:gsLst>
              <a:gs pos="0">
                <a:srgbClr val="3F9C35"/>
              </a:gs>
              <a:gs pos="100000">
                <a:srgbClr val="4891DA"/>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23"/>
          <p:cNvSpPr txBox="1"/>
          <p:nvPr/>
        </p:nvSpPr>
        <p:spPr>
          <a:xfrm>
            <a:off x="6455163" y="1899214"/>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Registry</a:t>
            </a:r>
            <a:endParaRPr sz="1100">
              <a:solidFill>
                <a:srgbClr val="FFFFFF"/>
              </a:solidFill>
              <a:latin typeface="Overpass"/>
              <a:ea typeface="Overpass"/>
              <a:cs typeface="Overpass"/>
              <a:sym typeface="Overpass"/>
            </a:endParaRPr>
          </a:p>
        </p:txBody>
      </p:sp>
      <p:sp>
        <p:nvSpPr>
          <p:cNvPr id="6629" name="Google Shape;6629;p523"/>
          <p:cNvSpPr/>
          <p:nvPr/>
        </p:nvSpPr>
        <p:spPr>
          <a:xfrm>
            <a:off x="6131439" y="1898556"/>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23"/>
          <p:cNvSpPr txBox="1"/>
          <p:nvPr/>
        </p:nvSpPr>
        <p:spPr>
          <a:xfrm>
            <a:off x="6451595" y="3220606"/>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Prometheus | Grafana Alertmanager</a:t>
            </a:r>
            <a:endParaRPr sz="1100">
              <a:solidFill>
                <a:srgbClr val="FFFFFF"/>
              </a:solidFill>
              <a:latin typeface="Overpass"/>
              <a:ea typeface="Overpass"/>
              <a:cs typeface="Overpass"/>
              <a:sym typeface="Overpass"/>
            </a:endParaRPr>
          </a:p>
        </p:txBody>
      </p:sp>
      <p:sp>
        <p:nvSpPr>
          <p:cNvPr id="6631" name="Google Shape;6631;p523"/>
          <p:cNvSpPr/>
          <p:nvPr/>
        </p:nvSpPr>
        <p:spPr>
          <a:xfrm>
            <a:off x="6129058" y="3220606"/>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23"/>
          <p:cNvSpPr txBox="1"/>
          <p:nvPr/>
        </p:nvSpPr>
        <p:spPr>
          <a:xfrm>
            <a:off x="6455163" y="1238493"/>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Kibana | Elasticsearch</a:t>
            </a:r>
            <a:endParaRPr sz="1100">
              <a:solidFill>
                <a:srgbClr val="FFFFFF"/>
              </a:solidFill>
              <a:latin typeface="Overpass"/>
              <a:ea typeface="Overpass"/>
              <a:cs typeface="Overpass"/>
              <a:sym typeface="Overpass"/>
            </a:endParaRPr>
          </a:p>
        </p:txBody>
      </p:sp>
      <p:sp>
        <p:nvSpPr>
          <p:cNvPr id="6633" name="Google Shape;6633;p523"/>
          <p:cNvSpPr/>
          <p:nvPr/>
        </p:nvSpPr>
        <p:spPr>
          <a:xfrm>
            <a:off x="6131439" y="1239286"/>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23"/>
          <p:cNvSpPr txBox="1"/>
          <p:nvPr/>
        </p:nvSpPr>
        <p:spPr>
          <a:xfrm>
            <a:off x="6454444" y="2559890"/>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Router</a:t>
            </a:r>
            <a:endParaRPr sz="1100">
              <a:solidFill>
                <a:srgbClr val="FFFFFF"/>
              </a:solidFill>
              <a:latin typeface="Overpass"/>
              <a:ea typeface="Overpass"/>
              <a:cs typeface="Overpass"/>
              <a:sym typeface="Overpass"/>
            </a:endParaRPr>
          </a:p>
        </p:txBody>
      </p:sp>
      <p:sp>
        <p:nvSpPr>
          <p:cNvPr id="6635" name="Google Shape;6635;p523"/>
          <p:cNvSpPr/>
          <p:nvPr/>
        </p:nvSpPr>
        <p:spPr>
          <a:xfrm>
            <a:off x="6131908" y="2559890"/>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23"/>
          <p:cNvSpPr/>
          <p:nvPr/>
        </p:nvSpPr>
        <p:spPr>
          <a:xfrm>
            <a:off x="407167" y="2289356"/>
            <a:ext cx="609600" cy="609600"/>
          </a:xfrm>
          <a:prstGeom prst="ellipse">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637" name="Google Shape;6637;p523"/>
          <p:cNvPicPr preferRelativeResize="0"/>
          <p:nvPr/>
        </p:nvPicPr>
        <p:blipFill>
          <a:blip r:embed="rId6">
            <a:alphaModFix/>
          </a:blip>
          <a:stretch>
            <a:fillRect/>
          </a:stretch>
        </p:blipFill>
        <p:spPr>
          <a:xfrm>
            <a:off x="597414" y="2416981"/>
            <a:ext cx="229106" cy="354349"/>
          </a:xfrm>
          <a:prstGeom prst="rect">
            <a:avLst/>
          </a:prstGeom>
          <a:noFill/>
          <a:ln>
            <a:noFill/>
          </a:ln>
        </p:spPr>
      </p:pic>
      <p:sp>
        <p:nvSpPr>
          <p:cNvPr id="6638" name="Google Shape;6638;p523"/>
          <p:cNvSpPr txBox="1"/>
          <p:nvPr/>
        </p:nvSpPr>
        <p:spPr>
          <a:xfrm>
            <a:off x="281367" y="2786485"/>
            <a:ext cx="861300" cy="360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Developers</a:t>
            </a:r>
            <a:endParaRPr sz="800">
              <a:latin typeface="Overpass Light"/>
              <a:ea typeface="Overpass Light"/>
              <a:cs typeface="Overpass Light"/>
              <a:sym typeface="Overpass Light"/>
            </a:endParaRPr>
          </a:p>
        </p:txBody>
      </p:sp>
      <p:sp>
        <p:nvSpPr>
          <p:cNvPr id="6639" name="Google Shape;6639;p523"/>
          <p:cNvSpPr/>
          <p:nvPr/>
        </p:nvSpPr>
        <p:spPr>
          <a:xfrm>
            <a:off x="407167" y="3586678"/>
            <a:ext cx="609600" cy="609600"/>
          </a:xfrm>
          <a:prstGeom prst="ellipse">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640" name="Google Shape;6640;p523"/>
          <p:cNvPicPr preferRelativeResize="0"/>
          <p:nvPr/>
        </p:nvPicPr>
        <p:blipFill>
          <a:blip r:embed="rId7">
            <a:alphaModFix/>
          </a:blip>
          <a:stretch>
            <a:fillRect/>
          </a:stretch>
        </p:blipFill>
        <p:spPr>
          <a:xfrm>
            <a:off x="597414" y="3714303"/>
            <a:ext cx="229106" cy="354349"/>
          </a:xfrm>
          <a:prstGeom prst="rect">
            <a:avLst/>
          </a:prstGeom>
          <a:noFill/>
          <a:ln>
            <a:noFill/>
          </a:ln>
        </p:spPr>
      </p:pic>
      <p:sp>
        <p:nvSpPr>
          <p:cNvPr id="6641" name="Google Shape;6641;p523"/>
          <p:cNvSpPr txBox="1"/>
          <p:nvPr/>
        </p:nvSpPr>
        <p:spPr>
          <a:xfrm>
            <a:off x="281367" y="4107285"/>
            <a:ext cx="861300" cy="360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Admins</a:t>
            </a:r>
            <a:endParaRPr sz="800">
              <a:latin typeface="Overpass Light"/>
              <a:ea typeface="Overpass Light"/>
              <a:cs typeface="Overpass Light"/>
              <a:sym typeface="Overpass Light"/>
            </a:endParaRPr>
          </a:p>
        </p:txBody>
      </p:sp>
      <p:cxnSp>
        <p:nvCxnSpPr>
          <p:cNvPr id="6642" name="Google Shape;6642;p523"/>
          <p:cNvCxnSpPr>
            <a:stCxn id="6636" idx="6"/>
            <a:endCxn id="6600" idx="1"/>
          </p:cNvCxnSpPr>
          <p:nvPr/>
        </p:nvCxnSpPr>
        <p:spPr>
          <a:xfrm flipH="1" rot="10800000">
            <a:off x="1016767" y="2237156"/>
            <a:ext cx="421200" cy="3570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6643" name="Google Shape;6643;p523"/>
          <p:cNvCxnSpPr>
            <a:stCxn id="6636" idx="6"/>
            <a:endCxn id="6601" idx="1"/>
          </p:cNvCxnSpPr>
          <p:nvPr/>
        </p:nvCxnSpPr>
        <p:spPr>
          <a:xfrm>
            <a:off x="1016767" y="2594156"/>
            <a:ext cx="421200" cy="357000"/>
          </a:xfrm>
          <a:prstGeom prst="bentConnector3">
            <a:avLst>
              <a:gd fmla="val 50016" name="adj1"/>
            </a:avLst>
          </a:prstGeom>
          <a:noFill/>
          <a:ln cap="flat" cmpd="sng" w="9525">
            <a:solidFill>
              <a:schemeClr val="dk2"/>
            </a:solidFill>
            <a:prstDash val="solid"/>
            <a:round/>
            <a:headEnd len="med" w="med" type="none"/>
            <a:tailEnd len="med" w="med" type="none"/>
          </a:ln>
        </p:spPr>
      </p:cxnSp>
      <p:cxnSp>
        <p:nvCxnSpPr>
          <p:cNvPr id="6644" name="Google Shape;6644;p523"/>
          <p:cNvCxnSpPr>
            <a:stCxn id="6639" idx="6"/>
            <a:endCxn id="6598" idx="1"/>
          </p:cNvCxnSpPr>
          <p:nvPr/>
        </p:nvCxnSpPr>
        <p:spPr>
          <a:xfrm>
            <a:off x="1016767" y="3891478"/>
            <a:ext cx="421200" cy="600"/>
          </a:xfrm>
          <a:prstGeom prst="bentConnector3">
            <a:avLst>
              <a:gd fmla="val 50015" name="adj1"/>
            </a:avLst>
          </a:prstGeom>
          <a:noFill/>
          <a:ln cap="flat" cmpd="sng" w="9525">
            <a:solidFill>
              <a:schemeClr val="dk2"/>
            </a:solidFill>
            <a:prstDash val="solid"/>
            <a:round/>
            <a:headEnd len="med" w="med" type="none"/>
            <a:tailEnd len="med" w="med" type="none"/>
          </a:ln>
        </p:spPr>
      </p:cxnSp>
      <p:sp>
        <p:nvSpPr>
          <p:cNvPr id="6645" name="Google Shape;6645;p523"/>
          <p:cNvSpPr txBox="1"/>
          <p:nvPr/>
        </p:nvSpPr>
        <p:spPr>
          <a:xfrm>
            <a:off x="9085033" y="1205831"/>
            <a:ext cx="2627700" cy="3662700"/>
          </a:xfrm>
          <a:prstGeom prst="rect">
            <a:avLst/>
          </a:prstGeom>
          <a:solidFill>
            <a:srgbClr val="999999"/>
          </a:solidFill>
          <a:ln cap="flat" cmpd="sng" w="9525">
            <a:solidFill>
              <a:srgbClr val="D9D9D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700">
              <a:latin typeface="Overpass"/>
              <a:ea typeface="Overpass"/>
              <a:cs typeface="Overpass"/>
              <a:sym typeface="Overpass"/>
            </a:endParaRPr>
          </a:p>
        </p:txBody>
      </p:sp>
      <p:sp>
        <p:nvSpPr>
          <p:cNvPr id="6646" name="Google Shape;6646;p523"/>
          <p:cNvSpPr txBox="1"/>
          <p:nvPr/>
        </p:nvSpPr>
        <p:spPr>
          <a:xfrm>
            <a:off x="8996300" y="1102405"/>
            <a:ext cx="2627700" cy="36627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00">
                <a:latin typeface="Overpass"/>
                <a:ea typeface="Overpass"/>
                <a:cs typeface="Overpass"/>
                <a:sym typeface="Overpass"/>
              </a:rPr>
              <a:t>WORKER</a:t>
            </a:r>
            <a:endParaRPr b="1" sz="700">
              <a:latin typeface="Overpass"/>
              <a:ea typeface="Overpass"/>
              <a:cs typeface="Overpass"/>
              <a:sym typeface="Overpass"/>
            </a:endParaRPr>
          </a:p>
        </p:txBody>
      </p:sp>
      <p:sp>
        <p:nvSpPr>
          <p:cNvPr id="6647" name="Google Shape;6647;p523"/>
          <p:cNvSpPr txBox="1"/>
          <p:nvPr/>
        </p:nvSpPr>
        <p:spPr>
          <a:xfrm>
            <a:off x="9459350" y="3882661"/>
            <a:ext cx="2024400" cy="609600"/>
          </a:xfrm>
          <a:prstGeom prst="rect">
            <a:avLst/>
          </a:prstGeom>
          <a:gradFill>
            <a:gsLst>
              <a:gs pos="0">
                <a:srgbClr val="3F9C35"/>
              </a:gs>
              <a:gs pos="100000">
                <a:srgbClr val="4891DA"/>
              </a:gs>
            </a:gsLst>
            <a:lin ang="0" scaled="0"/>
          </a:gradFill>
          <a:ln>
            <a:noFill/>
          </a:ln>
        </p:spPr>
        <p:txBody>
          <a:bodyPr anchorCtr="0" anchor="ctr" bIns="45700" lIns="45700" spcFirstLastPara="1" rIns="45700" wrap="square" tIns="45700">
            <a:noAutofit/>
          </a:bodyPr>
          <a:lstStyle/>
          <a:p>
            <a:pPr indent="0" lvl="0" marL="0" rtl="0" algn="l">
              <a:lnSpc>
                <a:spcPct val="150000"/>
              </a:lnSpc>
              <a:spcBef>
                <a:spcPts val="0"/>
              </a:spcBef>
              <a:spcAft>
                <a:spcPts val="0"/>
              </a:spcAft>
              <a:buClr>
                <a:schemeClr val="dk1"/>
              </a:buClr>
              <a:buSzPts val="1100"/>
              <a:buFont typeface="Arial"/>
              <a:buNone/>
            </a:pPr>
            <a:r>
              <a:rPr lang="en" sz="1100">
                <a:solidFill>
                  <a:srgbClr val="FFFFFF"/>
                </a:solidFill>
                <a:latin typeface="Overpass"/>
                <a:ea typeface="Overpass"/>
                <a:cs typeface="Overpass"/>
                <a:sym typeface="Overpass"/>
              </a:rPr>
              <a:t>Monitoring | Logging | Tuned SDN | DNS | Kubelet</a:t>
            </a:r>
            <a:endParaRPr sz="1100">
              <a:solidFill>
                <a:srgbClr val="FFFFFF"/>
              </a:solidFill>
              <a:latin typeface="Overpass"/>
              <a:ea typeface="Overpass"/>
              <a:cs typeface="Overpass"/>
              <a:sym typeface="Overpass"/>
            </a:endParaRPr>
          </a:p>
        </p:txBody>
      </p:sp>
      <p:sp>
        <p:nvSpPr>
          <p:cNvPr id="6648" name="Google Shape;6648;p523"/>
          <p:cNvSpPr/>
          <p:nvPr/>
        </p:nvSpPr>
        <p:spPr>
          <a:xfrm>
            <a:off x="9136461" y="3881279"/>
            <a:ext cx="322500" cy="609600"/>
          </a:xfrm>
          <a:prstGeom prst="rect">
            <a:avLst/>
          </a:prstGeom>
          <a:gradFill>
            <a:gsLst>
              <a:gs pos="0">
                <a:srgbClr val="3F9C35"/>
              </a:gs>
              <a:gs pos="100000">
                <a:srgbClr val="4891DA"/>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23"/>
          <p:cNvSpPr txBox="1"/>
          <p:nvPr/>
        </p:nvSpPr>
        <p:spPr>
          <a:xfrm>
            <a:off x="9462730" y="1899204"/>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Registry</a:t>
            </a:r>
            <a:endParaRPr sz="1100">
              <a:solidFill>
                <a:srgbClr val="FFFFFF"/>
              </a:solidFill>
              <a:latin typeface="Overpass"/>
              <a:ea typeface="Overpass"/>
              <a:cs typeface="Overpass"/>
              <a:sym typeface="Overpass"/>
            </a:endParaRPr>
          </a:p>
        </p:txBody>
      </p:sp>
      <p:sp>
        <p:nvSpPr>
          <p:cNvPr id="6650" name="Google Shape;6650;p523"/>
          <p:cNvSpPr/>
          <p:nvPr/>
        </p:nvSpPr>
        <p:spPr>
          <a:xfrm>
            <a:off x="9139005" y="1898545"/>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23"/>
          <p:cNvSpPr txBox="1"/>
          <p:nvPr/>
        </p:nvSpPr>
        <p:spPr>
          <a:xfrm>
            <a:off x="9459162" y="3220596"/>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Prometheus | Grafana Alertmanager</a:t>
            </a:r>
            <a:endParaRPr sz="1100">
              <a:solidFill>
                <a:srgbClr val="FFFFFF"/>
              </a:solidFill>
              <a:latin typeface="Overpass"/>
              <a:ea typeface="Overpass"/>
              <a:cs typeface="Overpass"/>
              <a:sym typeface="Overpass"/>
            </a:endParaRPr>
          </a:p>
        </p:txBody>
      </p:sp>
      <p:sp>
        <p:nvSpPr>
          <p:cNvPr id="6652" name="Google Shape;6652;p523"/>
          <p:cNvSpPr/>
          <p:nvPr/>
        </p:nvSpPr>
        <p:spPr>
          <a:xfrm>
            <a:off x="9136625" y="3220596"/>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23"/>
          <p:cNvSpPr txBox="1"/>
          <p:nvPr/>
        </p:nvSpPr>
        <p:spPr>
          <a:xfrm>
            <a:off x="9462730" y="1238483"/>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Kibana | Elasticsearch</a:t>
            </a:r>
            <a:endParaRPr sz="1100">
              <a:solidFill>
                <a:srgbClr val="FFFFFF"/>
              </a:solidFill>
              <a:latin typeface="Overpass"/>
              <a:ea typeface="Overpass"/>
              <a:cs typeface="Overpass"/>
              <a:sym typeface="Overpass"/>
            </a:endParaRPr>
          </a:p>
        </p:txBody>
      </p:sp>
      <p:sp>
        <p:nvSpPr>
          <p:cNvPr id="6654" name="Google Shape;6654;p523"/>
          <p:cNvSpPr/>
          <p:nvPr/>
        </p:nvSpPr>
        <p:spPr>
          <a:xfrm>
            <a:off x="9139005" y="1239275"/>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23"/>
          <p:cNvSpPr txBox="1"/>
          <p:nvPr/>
        </p:nvSpPr>
        <p:spPr>
          <a:xfrm>
            <a:off x="9462011" y="2559879"/>
            <a:ext cx="2024400" cy="609600"/>
          </a:xfrm>
          <a:prstGeom prst="rect">
            <a:avLst/>
          </a:prstGeom>
          <a:solidFill>
            <a:srgbClr val="3F9C35"/>
          </a:solidFill>
          <a:ln>
            <a:noFill/>
          </a:ln>
        </p:spPr>
        <p:txBody>
          <a:bodyPr anchorCtr="0" anchor="ctr" bIns="45700" lIns="45700" spcFirstLastPara="1" rIns="45700" wrap="square" tIns="45700">
            <a:noAutofit/>
          </a:bodyPr>
          <a:lstStyle/>
          <a:p>
            <a:pPr indent="0" lvl="0" marL="0" rtl="0" algn="l">
              <a:spcBef>
                <a:spcPts val="0"/>
              </a:spcBef>
              <a:spcAft>
                <a:spcPts val="0"/>
              </a:spcAft>
              <a:buNone/>
            </a:pPr>
            <a:r>
              <a:rPr lang="en" sz="1100">
                <a:solidFill>
                  <a:srgbClr val="FFFFFF"/>
                </a:solidFill>
                <a:latin typeface="Overpass"/>
                <a:ea typeface="Overpass"/>
                <a:cs typeface="Overpass"/>
                <a:sym typeface="Overpass"/>
              </a:rPr>
              <a:t>Router</a:t>
            </a:r>
            <a:endParaRPr sz="1100">
              <a:solidFill>
                <a:srgbClr val="FFFFFF"/>
              </a:solidFill>
              <a:latin typeface="Overpass"/>
              <a:ea typeface="Overpass"/>
              <a:cs typeface="Overpass"/>
              <a:sym typeface="Overpass"/>
            </a:endParaRPr>
          </a:p>
        </p:txBody>
      </p:sp>
      <p:sp>
        <p:nvSpPr>
          <p:cNvPr id="6656" name="Google Shape;6656;p523"/>
          <p:cNvSpPr/>
          <p:nvPr/>
        </p:nvSpPr>
        <p:spPr>
          <a:xfrm>
            <a:off x="9139474" y="2559879"/>
            <a:ext cx="322500" cy="6096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7" name="Google Shape;6657;p523"/>
          <p:cNvPicPr preferRelativeResize="0"/>
          <p:nvPr/>
        </p:nvPicPr>
        <p:blipFill>
          <a:blip r:embed="rId8">
            <a:alphaModFix/>
          </a:blip>
          <a:stretch>
            <a:fillRect/>
          </a:stretch>
        </p:blipFill>
        <p:spPr>
          <a:xfrm>
            <a:off x="6198067" y="1454242"/>
            <a:ext cx="190195" cy="182880"/>
          </a:xfrm>
          <a:prstGeom prst="rect">
            <a:avLst/>
          </a:prstGeom>
          <a:noFill/>
          <a:ln>
            <a:noFill/>
          </a:ln>
        </p:spPr>
      </p:pic>
      <p:pic>
        <p:nvPicPr>
          <p:cNvPr id="6658" name="Google Shape;6658;p523"/>
          <p:cNvPicPr preferRelativeResize="0"/>
          <p:nvPr/>
        </p:nvPicPr>
        <p:blipFill>
          <a:blip r:embed="rId8">
            <a:alphaModFix/>
          </a:blip>
          <a:stretch>
            <a:fillRect/>
          </a:stretch>
        </p:blipFill>
        <p:spPr>
          <a:xfrm>
            <a:off x="6195000" y="2112959"/>
            <a:ext cx="190195" cy="182880"/>
          </a:xfrm>
          <a:prstGeom prst="rect">
            <a:avLst/>
          </a:prstGeom>
          <a:noFill/>
          <a:ln>
            <a:noFill/>
          </a:ln>
        </p:spPr>
      </p:pic>
      <p:pic>
        <p:nvPicPr>
          <p:cNvPr id="6659" name="Google Shape;6659;p523"/>
          <p:cNvPicPr preferRelativeResize="0"/>
          <p:nvPr/>
        </p:nvPicPr>
        <p:blipFill>
          <a:blip r:embed="rId8">
            <a:alphaModFix/>
          </a:blip>
          <a:stretch>
            <a:fillRect/>
          </a:stretch>
        </p:blipFill>
        <p:spPr>
          <a:xfrm>
            <a:off x="6195000" y="2772942"/>
            <a:ext cx="190195" cy="182880"/>
          </a:xfrm>
          <a:prstGeom prst="rect">
            <a:avLst/>
          </a:prstGeom>
          <a:noFill/>
          <a:ln>
            <a:noFill/>
          </a:ln>
        </p:spPr>
      </p:pic>
      <p:pic>
        <p:nvPicPr>
          <p:cNvPr id="6660" name="Google Shape;6660;p523"/>
          <p:cNvPicPr preferRelativeResize="0"/>
          <p:nvPr/>
        </p:nvPicPr>
        <p:blipFill>
          <a:blip r:embed="rId8">
            <a:alphaModFix/>
          </a:blip>
          <a:stretch>
            <a:fillRect/>
          </a:stretch>
        </p:blipFill>
        <p:spPr>
          <a:xfrm>
            <a:off x="6197533" y="3433959"/>
            <a:ext cx="190195" cy="182880"/>
          </a:xfrm>
          <a:prstGeom prst="rect">
            <a:avLst/>
          </a:prstGeom>
          <a:noFill/>
          <a:ln>
            <a:noFill/>
          </a:ln>
        </p:spPr>
      </p:pic>
      <p:pic>
        <p:nvPicPr>
          <p:cNvPr id="6661" name="Google Shape;6661;p523"/>
          <p:cNvPicPr preferRelativeResize="0"/>
          <p:nvPr/>
        </p:nvPicPr>
        <p:blipFill>
          <a:blip r:embed="rId8">
            <a:alphaModFix/>
          </a:blip>
          <a:stretch>
            <a:fillRect/>
          </a:stretch>
        </p:blipFill>
        <p:spPr>
          <a:xfrm>
            <a:off x="6197533" y="4049809"/>
            <a:ext cx="190195" cy="182880"/>
          </a:xfrm>
          <a:prstGeom prst="rect">
            <a:avLst/>
          </a:prstGeom>
          <a:noFill/>
          <a:ln>
            <a:noFill/>
          </a:ln>
        </p:spPr>
      </p:pic>
      <p:pic>
        <p:nvPicPr>
          <p:cNvPr id="6662" name="Google Shape;6662;p523"/>
          <p:cNvPicPr preferRelativeResize="0"/>
          <p:nvPr/>
        </p:nvPicPr>
        <p:blipFill>
          <a:blip r:embed="rId8">
            <a:alphaModFix/>
          </a:blip>
          <a:stretch>
            <a:fillRect/>
          </a:stretch>
        </p:blipFill>
        <p:spPr>
          <a:xfrm>
            <a:off x="9205567" y="1451826"/>
            <a:ext cx="190195" cy="182880"/>
          </a:xfrm>
          <a:prstGeom prst="rect">
            <a:avLst/>
          </a:prstGeom>
          <a:noFill/>
          <a:ln>
            <a:noFill/>
          </a:ln>
        </p:spPr>
      </p:pic>
      <p:pic>
        <p:nvPicPr>
          <p:cNvPr id="6663" name="Google Shape;6663;p523"/>
          <p:cNvPicPr preferRelativeResize="0"/>
          <p:nvPr/>
        </p:nvPicPr>
        <p:blipFill>
          <a:blip r:embed="rId8">
            <a:alphaModFix/>
          </a:blip>
          <a:stretch>
            <a:fillRect/>
          </a:stretch>
        </p:blipFill>
        <p:spPr>
          <a:xfrm>
            <a:off x="9205567" y="2112926"/>
            <a:ext cx="190195" cy="182880"/>
          </a:xfrm>
          <a:prstGeom prst="rect">
            <a:avLst/>
          </a:prstGeom>
          <a:noFill/>
          <a:ln>
            <a:noFill/>
          </a:ln>
        </p:spPr>
      </p:pic>
      <p:pic>
        <p:nvPicPr>
          <p:cNvPr id="6664" name="Google Shape;6664;p523"/>
          <p:cNvPicPr preferRelativeResize="0"/>
          <p:nvPr/>
        </p:nvPicPr>
        <p:blipFill>
          <a:blip r:embed="rId8">
            <a:alphaModFix/>
          </a:blip>
          <a:stretch>
            <a:fillRect/>
          </a:stretch>
        </p:blipFill>
        <p:spPr>
          <a:xfrm>
            <a:off x="9205567" y="2772926"/>
            <a:ext cx="190195" cy="182880"/>
          </a:xfrm>
          <a:prstGeom prst="rect">
            <a:avLst/>
          </a:prstGeom>
          <a:noFill/>
          <a:ln>
            <a:noFill/>
          </a:ln>
        </p:spPr>
      </p:pic>
      <p:pic>
        <p:nvPicPr>
          <p:cNvPr id="6665" name="Google Shape;6665;p523"/>
          <p:cNvPicPr preferRelativeResize="0"/>
          <p:nvPr/>
        </p:nvPicPr>
        <p:blipFill>
          <a:blip r:embed="rId8">
            <a:alphaModFix/>
          </a:blip>
          <a:stretch>
            <a:fillRect/>
          </a:stretch>
        </p:blipFill>
        <p:spPr>
          <a:xfrm>
            <a:off x="9205567" y="3433926"/>
            <a:ext cx="190195" cy="182880"/>
          </a:xfrm>
          <a:prstGeom prst="rect">
            <a:avLst/>
          </a:prstGeom>
          <a:noFill/>
          <a:ln>
            <a:noFill/>
          </a:ln>
        </p:spPr>
      </p:pic>
      <p:pic>
        <p:nvPicPr>
          <p:cNvPr id="6666" name="Google Shape;6666;p523"/>
          <p:cNvPicPr preferRelativeResize="0"/>
          <p:nvPr/>
        </p:nvPicPr>
        <p:blipFill>
          <a:blip r:embed="rId8">
            <a:alphaModFix/>
          </a:blip>
          <a:stretch>
            <a:fillRect/>
          </a:stretch>
        </p:blipFill>
        <p:spPr>
          <a:xfrm>
            <a:off x="9205567" y="4049792"/>
            <a:ext cx="190195" cy="182880"/>
          </a:xfrm>
          <a:prstGeom prst="rect">
            <a:avLst/>
          </a:prstGeom>
          <a:noFill/>
          <a:ln>
            <a:noFill/>
          </a:ln>
        </p:spPr>
      </p:pic>
      <p:pic>
        <p:nvPicPr>
          <p:cNvPr id="6667" name="Google Shape;6667;p523"/>
          <p:cNvPicPr preferRelativeResize="0"/>
          <p:nvPr/>
        </p:nvPicPr>
        <p:blipFill>
          <a:blip r:embed="rId9">
            <a:alphaModFix/>
          </a:blip>
          <a:stretch>
            <a:fillRect/>
          </a:stretch>
        </p:blipFill>
        <p:spPr>
          <a:xfrm>
            <a:off x="3566042" y="2148509"/>
            <a:ext cx="345440" cy="304800"/>
          </a:xfrm>
          <a:prstGeom prst="rect">
            <a:avLst/>
          </a:prstGeom>
          <a:noFill/>
          <a:ln>
            <a:noFill/>
          </a:ln>
        </p:spPr>
      </p:pic>
      <p:sp>
        <p:nvSpPr>
          <p:cNvPr id="6668" name="Google Shape;6668;p523"/>
          <p:cNvSpPr txBox="1"/>
          <p:nvPr>
            <p:ph type="title"/>
          </p:nvPr>
        </p:nvSpPr>
        <p:spPr>
          <a:xfrm>
            <a:off x="3167046" y="205466"/>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dev and ops via web, cli, API, and IDE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2" name="Shape 6672"/>
        <p:cNvGrpSpPr/>
        <p:nvPr/>
      </p:nvGrpSpPr>
      <p:grpSpPr>
        <a:xfrm>
          <a:off x="0" y="0"/>
          <a:ext cx="0" cy="0"/>
          <a:chOff x="0" y="0"/>
          <a:chExt cx="0" cy="0"/>
        </a:xfrm>
      </p:grpSpPr>
      <p:pic>
        <p:nvPicPr>
          <p:cNvPr id="6673" name="Google Shape;6673;p524"/>
          <p:cNvPicPr preferRelativeResize="0"/>
          <p:nvPr/>
        </p:nvPicPr>
        <p:blipFill>
          <a:blip r:embed="rId3">
            <a:alphaModFix/>
          </a:blip>
          <a:stretch>
            <a:fillRect/>
          </a:stretch>
        </p:blipFill>
        <p:spPr>
          <a:xfrm>
            <a:off x="2371136" y="4776175"/>
            <a:ext cx="853399" cy="587775"/>
          </a:xfrm>
          <a:prstGeom prst="rect">
            <a:avLst/>
          </a:prstGeom>
          <a:noFill/>
          <a:ln>
            <a:noFill/>
          </a:ln>
        </p:spPr>
      </p:pic>
      <p:sp>
        <p:nvSpPr>
          <p:cNvPr id="6674" name="Google Shape;6674;p524"/>
          <p:cNvSpPr txBox="1"/>
          <p:nvPr/>
        </p:nvSpPr>
        <p:spPr>
          <a:xfrm>
            <a:off x="695802" y="5628200"/>
            <a:ext cx="15240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Private Cloud</a:t>
            </a:r>
            <a:endParaRPr sz="1100">
              <a:latin typeface="Red Hat Text"/>
              <a:ea typeface="Red Hat Text"/>
              <a:cs typeface="Red Hat Text"/>
              <a:sym typeface="Red Hat Text"/>
            </a:endParaRPr>
          </a:p>
          <a:p>
            <a:pPr indent="0" lvl="0" marL="0" rtl="0" algn="ctr">
              <a:spcBef>
                <a:spcPts val="0"/>
              </a:spcBef>
              <a:spcAft>
                <a:spcPts val="0"/>
              </a:spcAft>
              <a:buNone/>
            </a:pPr>
            <a:r>
              <a:rPr lang="en" sz="1100">
                <a:latin typeface="Red Hat Text"/>
                <a:ea typeface="Red Hat Text"/>
                <a:cs typeface="Red Hat Text"/>
                <a:sym typeface="Red Hat Text"/>
              </a:rPr>
              <a:t>DIY</a:t>
            </a:r>
            <a:endParaRPr sz="1100">
              <a:latin typeface="Red Hat Text"/>
              <a:ea typeface="Red Hat Text"/>
              <a:cs typeface="Red Hat Text"/>
              <a:sym typeface="Red Hat Text"/>
            </a:endParaRPr>
          </a:p>
          <a:p>
            <a:pPr indent="0" lvl="0" marL="0" rtl="0" algn="ctr">
              <a:spcBef>
                <a:spcPts val="0"/>
              </a:spcBef>
              <a:spcAft>
                <a:spcPts val="0"/>
              </a:spcAft>
              <a:buNone/>
            </a:pPr>
            <a:r>
              <a:t/>
            </a:r>
            <a:endParaRPr sz="1100">
              <a:latin typeface="Red Hat Text"/>
              <a:ea typeface="Red Hat Text"/>
              <a:cs typeface="Red Hat Text"/>
              <a:sym typeface="Red Hat Text"/>
            </a:endParaRPr>
          </a:p>
        </p:txBody>
      </p:sp>
      <p:sp>
        <p:nvSpPr>
          <p:cNvPr id="6675" name="Google Shape;6675;p524"/>
          <p:cNvSpPr txBox="1"/>
          <p:nvPr/>
        </p:nvSpPr>
        <p:spPr>
          <a:xfrm>
            <a:off x="2035835" y="5431467"/>
            <a:ext cx="15240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FF9900"/>
                </a:solidFill>
                <a:latin typeface="Red Hat Text"/>
                <a:ea typeface="Red Hat Text"/>
                <a:cs typeface="Red Hat Text"/>
                <a:sym typeface="Red Hat Text"/>
              </a:rPr>
              <a:t>AWS</a:t>
            </a:r>
            <a:endParaRPr sz="1100">
              <a:solidFill>
                <a:srgbClr val="FF9900"/>
              </a:solidFill>
              <a:latin typeface="Red Hat Text"/>
              <a:ea typeface="Red Hat Text"/>
              <a:cs typeface="Red Hat Text"/>
              <a:sym typeface="Red Hat Text"/>
            </a:endParaRPr>
          </a:p>
          <a:p>
            <a:pPr indent="0" lvl="0" marL="0" rtl="0" algn="ctr">
              <a:spcBef>
                <a:spcPts val="0"/>
              </a:spcBef>
              <a:spcAft>
                <a:spcPts val="0"/>
              </a:spcAft>
              <a:buNone/>
            </a:pPr>
            <a:r>
              <a:rPr lang="en" sz="1100">
                <a:solidFill>
                  <a:srgbClr val="FF9900"/>
                </a:solidFill>
                <a:latin typeface="Red Hat Text"/>
                <a:ea typeface="Red Hat Text"/>
                <a:cs typeface="Red Hat Text"/>
                <a:sym typeface="Red Hat Text"/>
              </a:rPr>
              <a:t>EKS </a:t>
            </a:r>
            <a:endParaRPr sz="1100">
              <a:solidFill>
                <a:srgbClr val="FF9900"/>
              </a:solidFill>
              <a:latin typeface="Red Hat Text"/>
              <a:ea typeface="Red Hat Text"/>
              <a:cs typeface="Red Hat Text"/>
              <a:sym typeface="Red Hat Text"/>
            </a:endParaRPr>
          </a:p>
        </p:txBody>
      </p:sp>
      <p:pic>
        <p:nvPicPr>
          <p:cNvPr id="6676" name="Google Shape;6676;p524"/>
          <p:cNvPicPr preferRelativeResize="0"/>
          <p:nvPr/>
        </p:nvPicPr>
        <p:blipFill>
          <a:blip r:embed="rId3">
            <a:alphaModFix/>
          </a:blip>
          <a:stretch>
            <a:fillRect/>
          </a:stretch>
        </p:blipFill>
        <p:spPr>
          <a:xfrm>
            <a:off x="3668102" y="4776175"/>
            <a:ext cx="853399" cy="587775"/>
          </a:xfrm>
          <a:prstGeom prst="rect">
            <a:avLst/>
          </a:prstGeom>
          <a:noFill/>
          <a:ln>
            <a:noFill/>
          </a:ln>
        </p:spPr>
      </p:pic>
      <p:sp>
        <p:nvSpPr>
          <p:cNvPr id="6677" name="Google Shape;6677;p524"/>
          <p:cNvSpPr txBox="1"/>
          <p:nvPr/>
        </p:nvSpPr>
        <p:spPr>
          <a:xfrm>
            <a:off x="3332802" y="5431467"/>
            <a:ext cx="15240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4A86E8"/>
                </a:solidFill>
                <a:latin typeface="Red Hat Text"/>
                <a:ea typeface="Red Hat Text"/>
                <a:cs typeface="Red Hat Text"/>
                <a:sym typeface="Red Hat Text"/>
              </a:rPr>
              <a:t>G</a:t>
            </a:r>
            <a:r>
              <a:rPr lang="en" sz="1100">
                <a:solidFill>
                  <a:srgbClr val="FF0000"/>
                </a:solidFill>
                <a:latin typeface="Red Hat Text"/>
                <a:ea typeface="Red Hat Text"/>
                <a:cs typeface="Red Hat Text"/>
                <a:sym typeface="Red Hat Text"/>
              </a:rPr>
              <a:t>o</a:t>
            </a:r>
            <a:r>
              <a:rPr lang="en" sz="1100">
                <a:solidFill>
                  <a:srgbClr val="FF9900"/>
                </a:solidFill>
                <a:latin typeface="Red Hat Text"/>
                <a:ea typeface="Red Hat Text"/>
                <a:cs typeface="Red Hat Text"/>
                <a:sym typeface="Red Hat Text"/>
              </a:rPr>
              <a:t>o</a:t>
            </a:r>
            <a:r>
              <a:rPr lang="en" sz="1100">
                <a:solidFill>
                  <a:srgbClr val="4A86E8"/>
                </a:solidFill>
                <a:latin typeface="Red Hat Text"/>
                <a:ea typeface="Red Hat Text"/>
                <a:cs typeface="Red Hat Text"/>
                <a:sym typeface="Red Hat Text"/>
              </a:rPr>
              <a:t>g</a:t>
            </a:r>
            <a:r>
              <a:rPr lang="en" sz="1100">
                <a:solidFill>
                  <a:srgbClr val="6AA84F"/>
                </a:solidFill>
                <a:latin typeface="Red Hat Text"/>
                <a:ea typeface="Red Hat Text"/>
                <a:cs typeface="Red Hat Text"/>
                <a:sym typeface="Red Hat Text"/>
              </a:rPr>
              <a:t>l</a:t>
            </a:r>
            <a:r>
              <a:rPr lang="en" sz="1100">
                <a:solidFill>
                  <a:srgbClr val="FF0000"/>
                </a:solidFill>
                <a:latin typeface="Red Hat Text"/>
                <a:ea typeface="Red Hat Text"/>
                <a:cs typeface="Red Hat Text"/>
                <a:sym typeface="Red Hat Text"/>
              </a:rPr>
              <a:t>e</a:t>
            </a:r>
            <a:endParaRPr sz="1100">
              <a:solidFill>
                <a:srgbClr val="FF0000"/>
              </a:solidFill>
              <a:latin typeface="Red Hat Text"/>
              <a:ea typeface="Red Hat Text"/>
              <a:cs typeface="Red Hat Text"/>
              <a:sym typeface="Red Hat Text"/>
            </a:endParaRPr>
          </a:p>
          <a:p>
            <a:pPr indent="0" lvl="0" marL="0" rtl="0" algn="ctr">
              <a:spcBef>
                <a:spcPts val="0"/>
              </a:spcBef>
              <a:spcAft>
                <a:spcPts val="0"/>
              </a:spcAft>
              <a:buNone/>
            </a:pPr>
            <a:r>
              <a:rPr lang="en" sz="1100">
                <a:solidFill>
                  <a:srgbClr val="FF0000"/>
                </a:solidFill>
                <a:latin typeface="Red Hat Text"/>
                <a:ea typeface="Red Hat Text"/>
                <a:cs typeface="Red Hat Text"/>
                <a:sym typeface="Red Hat Text"/>
              </a:rPr>
              <a:t>GKE</a:t>
            </a:r>
            <a:endParaRPr sz="1100">
              <a:solidFill>
                <a:srgbClr val="FF0000"/>
              </a:solidFill>
              <a:latin typeface="Red Hat Text"/>
              <a:ea typeface="Red Hat Text"/>
              <a:cs typeface="Red Hat Text"/>
              <a:sym typeface="Red Hat Text"/>
            </a:endParaRPr>
          </a:p>
        </p:txBody>
      </p:sp>
      <p:pic>
        <p:nvPicPr>
          <p:cNvPr id="6678" name="Google Shape;6678;p524"/>
          <p:cNvPicPr preferRelativeResize="0"/>
          <p:nvPr/>
        </p:nvPicPr>
        <p:blipFill>
          <a:blip r:embed="rId3">
            <a:alphaModFix/>
          </a:blip>
          <a:stretch>
            <a:fillRect/>
          </a:stretch>
        </p:blipFill>
        <p:spPr>
          <a:xfrm>
            <a:off x="4998586" y="4776175"/>
            <a:ext cx="853399" cy="587775"/>
          </a:xfrm>
          <a:prstGeom prst="rect">
            <a:avLst/>
          </a:prstGeom>
          <a:noFill/>
          <a:ln>
            <a:noFill/>
          </a:ln>
        </p:spPr>
      </p:pic>
      <p:sp>
        <p:nvSpPr>
          <p:cNvPr id="6679" name="Google Shape;6679;p524"/>
          <p:cNvSpPr txBox="1"/>
          <p:nvPr/>
        </p:nvSpPr>
        <p:spPr>
          <a:xfrm>
            <a:off x="4663285" y="5431467"/>
            <a:ext cx="15240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3C78D8"/>
                </a:solidFill>
                <a:latin typeface="Red Hat Text"/>
                <a:ea typeface="Red Hat Text"/>
                <a:cs typeface="Red Hat Text"/>
                <a:sym typeface="Red Hat Text"/>
              </a:rPr>
              <a:t>Azure</a:t>
            </a:r>
            <a:endParaRPr sz="1100">
              <a:solidFill>
                <a:srgbClr val="3C78D8"/>
              </a:solidFill>
              <a:latin typeface="Red Hat Text"/>
              <a:ea typeface="Red Hat Text"/>
              <a:cs typeface="Red Hat Text"/>
              <a:sym typeface="Red Hat Text"/>
            </a:endParaRPr>
          </a:p>
          <a:p>
            <a:pPr indent="0" lvl="0" marL="0" rtl="0" algn="ctr">
              <a:spcBef>
                <a:spcPts val="0"/>
              </a:spcBef>
              <a:spcAft>
                <a:spcPts val="0"/>
              </a:spcAft>
              <a:buNone/>
            </a:pPr>
            <a:r>
              <a:rPr lang="en" sz="1100">
                <a:solidFill>
                  <a:srgbClr val="3C78D8"/>
                </a:solidFill>
                <a:latin typeface="Red Hat Text"/>
                <a:ea typeface="Red Hat Text"/>
                <a:cs typeface="Red Hat Text"/>
                <a:sym typeface="Red Hat Text"/>
              </a:rPr>
              <a:t>AKS</a:t>
            </a:r>
            <a:endParaRPr sz="1100">
              <a:solidFill>
                <a:srgbClr val="3C78D8"/>
              </a:solidFill>
              <a:latin typeface="Red Hat Text"/>
              <a:ea typeface="Red Hat Text"/>
              <a:cs typeface="Red Hat Text"/>
              <a:sym typeface="Red Hat Text"/>
            </a:endParaRPr>
          </a:p>
        </p:txBody>
      </p:sp>
      <p:pic>
        <p:nvPicPr>
          <p:cNvPr id="6680" name="Google Shape;6680;p524"/>
          <p:cNvPicPr preferRelativeResize="0"/>
          <p:nvPr/>
        </p:nvPicPr>
        <p:blipFill>
          <a:blip r:embed="rId3">
            <a:alphaModFix/>
          </a:blip>
          <a:stretch>
            <a:fillRect/>
          </a:stretch>
        </p:blipFill>
        <p:spPr>
          <a:xfrm>
            <a:off x="1031102" y="4779142"/>
            <a:ext cx="853399" cy="587775"/>
          </a:xfrm>
          <a:prstGeom prst="rect">
            <a:avLst/>
          </a:prstGeom>
          <a:noFill/>
          <a:ln>
            <a:noFill/>
          </a:ln>
        </p:spPr>
      </p:pic>
      <p:pic>
        <p:nvPicPr>
          <p:cNvPr id="6681" name="Google Shape;6681;p524"/>
          <p:cNvPicPr preferRelativeResize="0"/>
          <p:nvPr/>
        </p:nvPicPr>
        <p:blipFill>
          <a:blip r:embed="rId3">
            <a:alphaModFix/>
          </a:blip>
          <a:stretch>
            <a:fillRect/>
          </a:stretch>
        </p:blipFill>
        <p:spPr>
          <a:xfrm>
            <a:off x="6305102" y="4779142"/>
            <a:ext cx="853399" cy="587775"/>
          </a:xfrm>
          <a:prstGeom prst="rect">
            <a:avLst/>
          </a:prstGeom>
          <a:noFill/>
          <a:ln>
            <a:noFill/>
          </a:ln>
        </p:spPr>
      </p:pic>
      <p:sp>
        <p:nvSpPr>
          <p:cNvPr id="6682" name="Google Shape;6682;p524"/>
          <p:cNvSpPr txBox="1"/>
          <p:nvPr/>
        </p:nvSpPr>
        <p:spPr>
          <a:xfrm>
            <a:off x="5969802" y="5434433"/>
            <a:ext cx="15240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FF9900"/>
                </a:solidFill>
                <a:latin typeface="Red Hat Text"/>
                <a:ea typeface="Red Hat Text"/>
                <a:cs typeface="Red Hat Text"/>
                <a:sym typeface="Red Hat Text"/>
              </a:rPr>
              <a:t>Alibaba</a:t>
            </a:r>
            <a:endParaRPr sz="1100">
              <a:solidFill>
                <a:srgbClr val="FF9900"/>
              </a:solidFill>
              <a:latin typeface="Red Hat Text"/>
              <a:ea typeface="Red Hat Text"/>
              <a:cs typeface="Red Hat Text"/>
              <a:sym typeface="Red Hat Text"/>
            </a:endParaRPr>
          </a:p>
          <a:p>
            <a:pPr indent="0" lvl="0" marL="0" rtl="0" algn="ctr">
              <a:spcBef>
                <a:spcPts val="0"/>
              </a:spcBef>
              <a:spcAft>
                <a:spcPts val="0"/>
              </a:spcAft>
              <a:buNone/>
            </a:pPr>
            <a:r>
              <a:rPr lang="en" sz="1100">
                <a:solidFill>
                  <a:srgbClr val="FF9900"/>
                </a:solidFill>
                <a:latin typeface="Red Hat Text"/>
                <a:ea typeface="Red Hat Text"/>
                <a:cs typeface="Red Hat Text"/>
                <a:sym typeface="Red Hat Text"/>
              </a:rPr>
              <a:t>CSK</a:t>
            </a:r>
            <a:endParaRPr sz="1100">
              <a:solidFill>
                <a:srgbClr val="FF9900"/>
              </a:solidFill>
              <a:latin typeface="Red Hat Text"/>
              <a:ea typeface="Red Hat Text"/>
              <a:cs typeface="Red Hat Text"/>
              <a:sym typeface="Red Hat Text"/>
            </a:endParaRPr>
          </a:p>
        </p:txBody>
      </p:sp>
      <p:pic>
        <p:nvPicPr>
          <p:cNvPr id="6683" name="Google Shape;6683;p524"/>
          <p:cNvPicPr preferRelativeResize="0"/>
          <p:nvPr/>
        </p:nvPicPr>
        <p:blipFill>
          <a:blip r:embed="rId3">
            <a:alphaModFix/>
          </a:blip>
          <a:stretch>
            <a:fillRect/>
          </a:stretch>
        </p:blipFill>
        <p:spPr>
          <a:xfrm>
            <a:off x="8597136" y="4776175"/>
            <a:ext cx="853399" cy="587775"/>
          </a:xfrm>
          <a:prstGeom prst="rect">
            <a:avLst/>
          </a:prstGeom>
          <a:noFill/>
          <a:ln>
            <a:noFill/>
          </a:ln>
        </p:spPr>
      </p:pic>
      <p:sp>
        <p:nvSpPr>
          <p:cNvPr id="6684" name="Google Shape;6684;p524"/>
          <p:cNvSpPr txBox="1"/>
          <p:nvPr/>
        </p:nvSpPr>
        <p:spPr>
          <a:xfrm>
            <a:off x="7844467" y="5431467"/>
            <a:ext cx="3995100" cy="206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latin typeface="Red Hat Text"/>
                <a:ea typeface="Red Hat Text"/>
                <a:cs typeface="Red Hat Text"/>
                <a:sym typeface="Red Hat Text"/>
              </a:rPr>
              <a:t>Additional Cloud providers (Rackspace, IBM/Softlayer, Huawei, Tencent, etc.)</a:t>
            </a:r>
            <a:endParaRPr sz="1100">
              <a:latin typeface="Red Hat Text"/>
              <a:ea typeface="Red Hat Text"/>
              <a:cs typeface="Red Hat Text"/>
              <a:sym typeface="Red Hat Text"/>
            </a:endParaRPr>
          </a:p>
        </p:txBody>
      </p:sp>
      <p:sp>
        <p:nvSpPr>
          <p:cNvPr id="6685" name="Google Shape;6685;p524"/>
          <p:cNvSpPr txBox="1"/>
          <p:nvPr/>
        </p:nvSpPr>
        <p:spPr>
          <a:xfrm>
            <a:off x="7418056" y="4850867"/>
            <a:ext cx="978900" cy="438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t>+...</a:t>
            </a:r>
            <a:endParaRPr sz="1900"/>
          </a:p>
        </p:txBody>
      </p:sp>
      <p:pic>
        <p:nvPicPr>
          <p:cNvPr id="6686" name="Google Shape;6686;p524"/>
          <p:cNvPicPr preferRelativeResize="0"/>
          <p:nvPr/>
        </p:nvPicPr>
        <p:blipFill>
          <a:blip r:embed="rId4">
            <a:alphaModFix/>
          </a:blip>
          <a:stretch>
            <a:fillRect/>
          </a:stretch>
        </p:blipFill>
        <p:spPr>
          <a:xfrm>
            <a:off x="1238600" y="4250517"/>
            <a:ext cx="438400" cy="438400"/>
          </a:xfrm>
          <a:prstGeom prst="rect">
            <a:avLst/>
          </a:prstGeom>
          <a:noFill/>
          <a:ln>
            <a:noFill/>
          </a:ln>
        </p:spPr>
      </p:pic>
      <p:pic>
        <p:nvPicPr>
          <p:cNvPr id="6687" name="Google Shape;6687;p524"/>
          <p:cNvPicPr preferRelativeResize="0"/>
          <p:nvPr/>
        </p:nvPicPr>
        <p:blipFill>
          <a:blip r:embed="rId4">
            <a:alphaModFix/>
          </a:blip>
          <a:stretch>
            <a:fillRect/>
          </a:stretch>
        </p:blipFill>
        <p:spPr>
          <a:xfrm>
            <a:off x="2578633" y="4250517"/>
            <a:ext cx="438400" cy="438400"/>
          </a:xfrm>
          <a:prstGeom prst="rect">
            <a:avLst/>
          </a:prstGeom>
          <a:noFill/>
          <a:ln>
            <a:noFill/>
          </a:ln>
        </p:spPr>
      </p:pic>
      <p:pic>
        <p:nvPicPr>
          <p:cNvPr id="6688" name="Google Shape;6688;p524"/>
          <p:cNvPicPr preferRelativeResize="0"/>
          <p:nvPr/>
        </p:nvPicPr>
        <p:blipFill>
          <a:blip r:embed="rId4">
            <a:alphaModFix/>
          </a:blip>
          <a:stretch>
            <a:fillRect/>
          </a:stretch>
        </p:blipFill>
        <p:spPr>
          <a:xfrm>
            <a:off x="3918667" y="4250517"/>
            <a:ext cx="438400" cy="438400"/>
          </a:xfrm>
          <a:prstGeom prst="rect">
            <a:avLst/>
          </a:prstGeom>
          <a:noFill/>
          <a:ln>
            <a:noFill/>
          </a:ln>
        </p:spPr>
      </p:pic>
      <p:pic>
        <p:nvPicPr>
          <p:cNvPr id="6689" name="Google Shape;6689;p524"/>
          <p:cNvPicPr preferRelativeResize="0"/>
          <p:nvPr/>
        </p:nvPicPr>
        <p:blipFill>
          <a:blip r:embed="rId4">
            <a:alphaModFix/>
          </a:blip>
          <a:stretch>
            <a:fillRect/>
          </a:stretch>
        </p:blipFill>
        <p:spPr>
          <a:xfrm>
            <a:off x="5206100" y="4250517"/>
            <a:ext cx="438400" cy="438400"/>
          </a:xfrm>
          <a:prstGeom prst="rect">
            <a:avLst/>
          </a:prstGeom>
          <a:noFill/>
          <a:ln>
            <a:noFill/>
          </a:ln>
        </p:spPr>
      </p:pic>
      <p:pic>
        <p:nvPicPr>
          <p:cNvPr id="6690" name="Google Shape;6690;p524"/>
          <p:cNvPicPr preferRelativeResize="0"/>
          <p:nvPr/>
        </p:nvPicPr>
        <p:blipFill>
          <a:blip r:embed="rId4">
            <a:alphaModFix/>
          </a:blip>
          <a:stretch>
            <a:fillRect/>
          </a:stretch>
        </p:blipFill>
        <p:spPr>
          <a:xfrm>
            <a:off x="6512600" y="4250517"/>
            <a:ext cx="438400" cy="438400"/>
          </a:xfrm>
          <a:prstGeom prst="rect">
            <a:avLst/>
          </a:prstGeom>
          <a:noFill/>
          <a:ln>
            <a:noFill/>
          </a:ln>
        </p:spPr>
      </p:pic>
      <p:pic>
        <p:nvPicPr>
          <p:cNvPr id="6691" name="Google Shape;6691;p524"/>
          <p:cNvPicPr preferRelativeResize="0"/>
          <p:nvPr/>
        </p:nvPicPr>
        <p:blipFill>
          <a:blip r:embed="rId4">
            <a:alphaModFix/>
          </a:blip>
          <a:stretch>
            <a:fillRect/>
          </a:stretch>
        </p:blipFill>
        <p:spPr>
          <a:xfrm>
            <a:off x="8804633" y="4250517"/>
            <a:ext cx="438400" cy="438400"/>
          </a:xfrm>
          <a:prstGeom prst="rect">
            <a:avLst/>
          </a:prstGeom>
          <a:noFill/>
          <a:ln>
            <a:noFill/>
          </a:ln>
        </p:spPr>
      </p:pic>
      <p:cxnSp>
        <p:nvCxnSpPr>
          <p:cNvPr id="6692" name="Google Shape;6692;p524"/>
          <p:cNvCxnSpPr>
            <a:stCxn id="6686" idx="0"/>
            <a:endCxn id="6693" idx="2"/>
          </p:cNvCxnSpPr>
          <p:nvPr/>
        </p:nvCxnSpPr>
        <p:spPr>
          <a:xfrm rot="-5400000">
            <a:off x="3106150" y="1460367"/>
            <a:ext cx="1141800" cy="4438500"/>
          </a:xfrm>
          <a:prstGeom prst="bentConnector3">
            <a:avLst>
              <a:gd fmla="val 50002" name="adj1"/>
            </a:avLst>
          </a:prstGeom>
          <a:noFill/>
          <a:ln cap="flat" cmpd="sng" w="19050">
            <a:solidFill>
              <a:srgbClr val="666666"/>
            </a:solidFill>
            <a:prstDash val="dot"/>
            <a:round/>
            <a:headEnd len="med" w="med" type="none"/>
            <a:tailEnd len="med" w="med" type="none"/>
          </a:ln>
        </p:spPr>
      </p:cxnSp>
      <p:sp>
        <p:nvSpPr>
          <p:cNvPr id="6693" name="Google Shape;6693;p524"/>
          <p:cNvSpPr/>
          <p:nvPr/>
        </p:nvSpPr>
        <p:spPr>
          <a:xfrm>
            <a:off x="4057900" y="2040967"/>
            <a:ext cx="3676500" cy="1067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Rationalizing multiple cloud provider specific xKx service versions (k8s-based offerings)</a:t>
            </a:r>
            <a:endParaRPr sz="1900">
              <a:latin typeface="Red Hat Text"/>
              <a:ea typeface="Red Hat Text"/>
              <a:cs typeface="Red Hat Text"/>
              <a:sym typeface="Red Hat Text"/>
            </a:endParaRPr>
          </a:p>
          <a:p>
            <a:pPr indent="0" lvl="0" marL="0" rtl="0" algn="ctr">
              <a:spcBef>
                <a:spcPts val="0"/>
              </a:spcBef>
              <a:spcAft>
                <a:spcPts val="0"/>
              </a:spcAft>
              <a:buNone/>
            </a:pPr>
            <a:r>
              <a:rPr lang="en" sz="1100">
                <a:latin typeface="Red Hat Text"/>
                <a:ea typeface="Red Hat Text"/>
                <a:cs typeface="Red Hat Text"/>
                <a:sym typeface="Red Hat Text"/>
              </a:rPr>
              <a:t>(storage compat, networking, projects supported, etc.)</a:t>
            </a:r>
            <a:endParaRPr sz="1100">
              <a:latin typeface="Red Hat Text"/>
              <a:ea typeface="Red Hat Text"/>
              <a:cs typeface="Red Hat Text"/>
              <a:sym typeface="Red Hat Text"/>
            </a:endParaRPr>
          </a:p>
        </p:txBody>
      </p:sp>
      <p:cxnSp>
        <p:nvCxnSpPr>
          <p:cNvPr id="6694" name="Google Shape;6694;p524"/>
          <p:cNvCxnSpPr>
            <a:stCxn id="6687" idx="0"/>
            <a:endCxn id="6693" idx="2"/>
          </p:cNvCxnSpPr>
          <p:nvPr/>
        </p:nvCxnSpPr>
        <p:spPr>
          <a:xfrm rot="-5400000">
            <a:off x="3776133" y="2130417"/>
            <a:ext cx="1141800" cy="3098400"/>
          </a:xfrm>
          <a:prstGeom prst="bentConnector3">
            <a:avLst>
              <a:gd fmla="val 50002" name="adj1"/>
            </a:avLst>
          </a:prstGeom>
          <a:noFill/>
          <a:ln cap="flat" cmpd="sng" w="19050">
            <a:solidFill>
              <a:srgbClr val="FF9900"/>
            </a:solidFill>
            <a:prstDash val="dot"/>
            <a:round/>
            <a:headEnd len="med" w="med" type="none"/>
            <a:tailEnd len="med" w="med" type="none"/>
          </a:ln>
        </p:spPr>
      </p:cxnSp>
      <p:sp>
        <p:nvSpPr>
          <p:cNvPr id="6695" name="Google Shape;6695;p524"/>
          <p:cNvSpPr txBox="1"/>
          <p:nvPr/>
        </p:nvSpPr>
        <p:spPr>
          <a:xfrm>
            <a:off x="2578633" y="3150067"/>
            <a:ext cx="3297300" cy="3579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i="1" lang="en" sz="1200">
                <a:latin typeface="Red Hat Text"/>
                <a:ea typeface="Red Hat Text"/>
                <a:cs typeface="Red Hat Text"/>
                <a:sym typeface="Red Hat Text"/>
              </a:rPr>
              <a:t>Cloud provider specific updates, patches, CVE remediation, etc.</a:t>
            </a:r>
            <a:r>
              <a:rPr lang="en" sz="1200">
                <a:latin typeface="Red Hat Text"/>
                <a:ea typeface="Red Hat Text"/>
                <a:cs typeface="Red Hat Text"/>
                <a:sym typeface="Red Hat Text"/>
              </a:rPr>
              <a:t> -&gt;</a:t>
            </a:r>
            <a:endParaRPr sz="1200">
              <a:latin typeface="Red Hat Text"/>
              <a:ea typeface="Red Hat Text"/>
              <a:cs typeface="Red Hat Text"/>
              <a:sym typeface="Red Hat Text"/>
            </a:endParaRPr>
          </a:p>
        </p:txBody>
      </p:sp>
      <p:cxnSp>
        <p:nvCxnSpPr>
          <p:cNvPr id="6696" name="Google Shape;6696;p524"/>
          <p:cNvCxnSpPr>
            <a:stCxn id="6688" idx="0"/>
            <a:endCxn id="6693" idx="2"/>
          </p:cNvCxnSpPr>
          <p:nvPr/>
        </p:nvCxnSpPr>
        <p:spPr>
          <a:xfrm rot="-5400000">
            <a:off x="4446117" y="2800467"/>
            <a:ext cx="1141800" cy="1758300"/>
          </a:xfrm>
          <a:prstGeom prst="bentConnector3">
            <a:avLst>
              <a:gd fmla="val 50002" name="adj1"/>
            </a:avLst>
          </a:prstGeom>
          <a:noFill/>
          <a:ln cap="flat" cmpd="sng" w="19050">
            <a:solidFill>
              <a:srgbClr val="6AA84F"/>
            </a:solidFill>
            <a:prstDash val="dot"/>
            <a:round/>
            <a:headEnd len="med" w="med" type="none"/>
            <a:tailEnd len="med" w="med" type="none"/>
          </a:ln>
        </p:spPr>
      </p:cxnSp>
      <p:cxnSp>
        <p:nvCxnSpPr>
          <p:cNvPr id="6697" name="Google Shape;6697;p524"/>
          <p:cNvCxnSpPr>
            <a:stCxn id="6689" idx="0"/>
            <a:endCxn id="6693" idx="2"/>
          </p:cNvCxnSpPr>
          <p:nvPr/>
        </p:nvCxnSpPr>
        <p:spPr>
          <a:xfrm rot="-5400000">
            <a:off x="5089900" y="3444117"/>
            <a:ext cx="1141800" cy="471000"/>
          </a:xfrm>
          <a:prstGeom prst="bentConnector3">
            <a:avLst>
              <a:gd fmla="val 50002" name="adj1"/>
            </a:avLst>
          </a:prstGeom>
          <a:noFill/>
          <a:ln cap="flat" cmpd="sng" w="19050">
            <a:solidFill>
              <a:srgbClr val="6AA84F"/>
            </a:solidFill>
            <a:prstDash val="dot"/>
            <a:round/>
            <a:headEnd len="med" w="med" type="none"/>
            <a:tailEnd len="med" w="med" type="none"/>
          </a:ln>
        </p:spPr>
      </p:cxnSp>
      <p:cxnSp>
        <p:nvCxnSpPr>
          <p:cNvPr id="6698" name="Google Shape;6698;p524"/>
          <p:cNvCxnSpPr>
            <a:stCxn id="6690" idx="0"/>
            <a:endCxn id="6693" idx="2"/>
          </p:cNvCxnSpPr>
          <p:nvPr/>
        </p:nvCxnSpPr>
        <p:spPr>
          <a:xfrm flipH="1" rot="5400000">
            <a:off x="5743150" y="3261867"/>
            <a:ext cx="1141800" cy="835500"/>
          </a:xfrm>
          <a:prstGeom prst="bentConnector3">
            <a:avLst>
              <a:gd fmla="val 50002" name="adj1"/>
            </a:avLst>
          </a:prstGeom>
          <a:noFill/>
          <a:ln cap="flat" cmpd="sng" w="19050">
            <a:solidFill>
              <a:srgbClr val="FF9900"/>
            </a:solidFill>
            <a:prstDash val="dot"/>
            <a:round/>
            <a:headEnd len="med" w="med" type="none"/>
            <a:tailEnd len="med" w="med" type="none"/>
          </a:ln>
        </p:spPr>
      </p:cxnSp>
      <p:cxnSp>
        <p:nvCxnSpPr>
          <p:cNvPr id="6699" name="Google Shape;6699;p524"/>
          <p:cNvCxnSpPr>
            <a:stCxn id="6691" idx="0"/>
            <a:endCxn id="6693" idx="2"/>
          </p:cNvCxnSpPr>
          <p:nvPr/>
        </p:nvCxnSpPr>
        <p:spPr>
          <a:xfrm flipH="1" rot="5400000">
            <a:off x="6889033" y="2115717"/>
            <a:ext cx="1141800" cy="3127800"/>
          </a:xfrm>
          <a:prstGeom prst="bentConnector3">
            <a:avLst>
              <a:gd fmla="val 50002" name="adj1"/>
            </a:avLst>
          </a:prstGeom>
          <a:noFill/>
          <a:ln cap="flat" cmpd="sng" w="19050">
            <a:solidFill>
              <a:srgbClr val="000000"/>
            </a:solidFill>
            <a:prstDash val="dot"/>
            <a:round/>
            <a:headEnd len="med" w="med" type="none"/>
            <a:tailEnd len="med" w="med" type="none"/>
          </a:ln>
        </p:spPr>
      </p:cxnSp>
      <p:pic>
        <p:nvPicPr>
          <p:cNvPr id="6700" name="Google Shape;6700;p524"/>
          <p:cNvPicPr preferRelativeResize="0"/>
          <p:nvPr/>
        </p:nvPicPr>
        <p:blipFill>
          <a:blip r:embed="rId5">
            <a:alphaModFix/>
          </a:blip>
          <a:stretch>
            <a:fillRect/>
          </a:stretch>
        </p:blipFill>
        <p:spPr>
          <a:xfrm>
            <a:off x="1844567" y="2116102"/>
            <a:ext cx="1340034" cy="693474"/>
          </a:xfrm>
          <a:prstGeom prst="rect">
            <a:avLst/>
          </a:prstGeom>
          <a:noFill/>
          <a:ln>
            <a:noFill/>
          </a:ln>
        </p:spPr>
      </p:pic>
      <p:sp>
        <p:nvSpPr>
          <p:cNvPr id="6701" name="Google Shape;6701;p524"/>
          <p:cNvSpPr txBox="1"/>
          <p:nvPr/>
        </p:nvSpPr>
        <p:spPr>
          <a:xfrm>
            <a:off x="1593767" y="2737967"/>
            <a:ext cx="1758300" cy="357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Red Hat Text"/>
                <a:ea typeface="Red Hat Text"/>
                <a:cs typeface="Red Hat Text"/>
                <a:sym typeface="Red Hat Text"/>
              </a:rPr>
              <a:t>(~90 day release cycle)</a:t>
            </a:r>
            <a:endParaRPr sz="1100">
              <a:latin typeface="Red Hat Text"/>
              <a:ea typeface="Red Hat Text"/>
              <a:cs typeface="Red Hat Text"/>
              <a:sym typeface="Red Hat Text"/>
            </a:endParaRPr>
          </a:p>
        </p:txBody>
      </p:sp>
      <p:sp>
        <p:nvSpPr>
          <p:cNvPr id="6702" name="Google Shape;6702;p524"/>
          <p:cNvSpPr txBox="1"/>
          <p:nvPr/>
        </p:nvSpPr>
        <p:spPr>
          <a:xfrm>
            <a:off x="8229200" y="2040967"/>
            <a:ext cx="2577900" cy="1199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Base OS Updates</a:t>
            </a:r>
            <a:endParaRPr sz="1900">
              <a:latin typeface="Red Hat Text"/>
              <a:ea typeface="Red Hat Text"/>
              <a:cs typeface="Red Hat Text"/>
              <a:sym typeface="Red Hat Text"/>
            </a:endParaRPr>
          </a:p>
          <a:p>
            <a:pPr indent="0" lvl="0" marL="0" rtl="0" algn="ctr">
              <a:spcBef>
                <a:spcPts val="0"/>
              </a:spcBef>
              <a:spcAft>
                <a:spcPts val="0"/>
              </a:spcAft>
              <a:buNone/>
            </a:pPr>
            <a:r>
              <a:rPr lang="en" sz="1100">
                <a:latin typeface="Red Hat Text"/>
                <a:ea typeface="Red Hat Text"/>
                <a:cs typeface="Red Hat Text"/>
                <a:sym typeface="Red Hat Text"/>
              </a:rPr>
              <a:t>(matching OS dependencies in Linux distribution to cloud provider specific implementation)</a:t>
            </a:r>
            <a:endParaRPr sz="1100">
              <a:latin typeface="Red Hat Text"/>
              <a:ea typeface="Red Hat Text"/>
              <a:cs typeface="Red Hat Text"/>
              <a:sym typeface="Red Hat Text"/>
            </a:endParaRPr>
          </a:p>
        </p:txBody>
      </p:sp>
      <p:sp>
        <p:nvSpPr>
          <p:cNvPr id="6703" name="Google Shape;6703;p524"/>
          <p:cNvSpPr txBox="1"/>
          <p:nvPr/>
        </p:nvSpPr>
        <p:spPr>
          <a:xfrm>
            <a:off x="3354633" y="2139300"/>
            <a:ext cx="533100" cy="72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X</a:t>
            </a:r>
            <a:endParaRPr sz="1900"/>
          </a:p>
        </p:txBody>
      </p:sp>
      <p:sp>
        <p:nvSpPr>
          <p:cNvPr id="6704" name="Google Shape;6704;p524"/>
          <p:cNvSpPr txBox="1"/>
          <p:nvPr/>
        </p:nvSpPr>
        <p:spPr>
          <a:xfrm>
            <a:off x="7640867" y="2139300"/>
            <a:ext cx="533100" cy="7275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t>X</a:t>
            </a:r>
            <a:endParaRPr sz="1900"/>
          </a:p>
        </p:txBody>
      </p:sp>
      <p:sp>
        <p:nvSpPr>
          <p:cNvPr id="6705" name="Google Shape;6705;p524"/>
          <p:cNvSpPr txBox="1"/>
          <p:nvPr/>
        </p:nvSpPr>
        <p:spPr>
          <a:xfrm>
            <a:off x="1806900" y="5786375"/>
            <a:ext cx="9292800" cy="52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1600">
                <a:latin typeface="Red Hat Text"/>
                <a:ea typeface="Red Hat Text"/>
                <a:cs typeface="Red Hat Text"/>
                <a:sym typeface="Red Hat Text"/>
              </a:rPr>
              <a:t>No compatibility or version guarantees - each xKx version will be unique, &amp; evolve uniquely</a:t>
            </a:r>
            <a:endParaRPr i="1" sz="1600">
              <a:latin typeface="Red Hat Text"/>
              <a:ea typeface="Red Hat Text"/>
              <a:cs typeface="Red Hat Text"/>
              <a:sym typeface="Red Hat Text"/>
            </a:endParaRPr>
          </a:p>
        </p:txBody>
      </p:sp>
      <p:sp>
        <p:nvSpPr>
          <p:cNvPr id="6706" name="Google Shape;6706;p524"/>
          <p:cNvSpPr/>
          <p:nvPr/>
        </p:nvSpPr>
        <p:spPr>
          <a:xfrm rot="5400000">
            <a:off x="4691917" y="3470283"/>
            <a:ext cx="123900" cy="4699200"/>
          </a:xfrm>
          <a:prstGeom prst="rightBracket">
            <a:avLst>
              <a:gd fmla="val 8333" name="adj"/>
            </a:avLst>
          </a:prstGeom>
          <a:no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7" name="Google Shape;6707;p5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Who</a:t>
            </a:r>
            <a:endParaRPr/>
          </a:p>
        </p:txBody>
      </p:sp>
      <p:sp>
        <p:nvSpPr>
          <p:cNvPr id="6708" name="Google Shape;6708;p5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6709" name="Google Shape;6709;p52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world without OpenShift</a:t>
            </a:r>
            <a:endParaRPr/>
          </a:p>
        </p:txBody>
      </p:sp>
      <p:sp>
        <p:nvSpPr>
          <p:cNvPr id="6710" name="Google Shape;6710;p5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must manage against lowest common denominator in a rapidly changing ecosystem</a:t>
            </a:r>
            <a:endParaRPr/>
          </a:p>
        </p:txBody>
      </p:sp>
      <p:sp>
        <p:nvSpPr>
          <p:cNvPr id="6711" name="Google Shape;6711;p5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5" name="Shape 6715"/>
        <p:cNvGrpSpPr/>
        <p:nvPr/>
      </p:nvGrpSpPr>
      <p:grpSpPr>
        <a:xfrm>
          <a:off x="0" y="0"/>
          <a:ext cx="0" cy="0"/>
          <a:chOff x="0" y="0"/>
          <a:chExt cx="0" cy="0"/>
        </a:xfrm>
      </p:grpSpPr>
      <p:sp>
        <p:nvSpPr>
          <p:cNvPr id="6716" name="Google Shape;6716;p525"/>
          <p:cNvSpPr txBox="1"/>
          <p:nvPr>
            <p:ph type="title"/>
          </p:nvPr>
        </p:nvSpPr>
        <p:spPr>
          <a:xfrm>
            <a:off x="447767" y="2070000"/>
            <a:ext cx="8440500" cy="22035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4800">
                <a:solidFill>
                  <a:srgbClr val="990000"/>
                </a:solidFill>
              </a:rPr>
              <a:t>How OpenShift Platform Enhances Kubernetes for Developers</a:t>
            </a:r>
            <a:endParaRPr sz="4800">
              <a:solidFill>
                <a:srgbClr val="990000"/>
              </a:solidFill>
            </a:endParaRPr>
          </a:p>
          <a:p>
            <a:pPr indent="457200" lvl="0" marL="457200" rtl="0" algn="l">
              <a:lnSpc>
                <a:spcPct val="115000"/>
              </a:lnSpc>
              <a:spcBef>
                <a:spcPts val="4000"/>
              </a:spcBef>
              <a:spcAft>
                <a:spcPts val="0"/>
              </a:spcAft>
              <a:buNone/>
            </a:pPr>
            <a:r>
              <a:t/>
            </a:r>
            <a:endParaRPr sz="4800"/>
          </a:p>
        </p:txBody>
      </p:sp>
      <p:sp>
        <p:nvSpPr>
          <p:cNvPr id="6717" name="Google Shape;6717;p5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990000"/>
                </a:solidFill>
              </a:rPr>
              <a:t>Extra services that a developer or administrator needs</a:t>
            </a:r>
            <a:endParaRPr>
              <a:solidFill>
                <a:srgbClr val="99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1" name="Shape 6721"/>
        <p:cNvGrpSpPr/>
        <p:nvPr/>
      </p:nvGrpSpPr>
      <p:grpSpPr>
        <a:xfrm>
          <a:off x="0" y="0"/>
          <a:ext cx="0" cy="0"/>
          <a:chOff x="0" y="0"/>
          <a:chExt cx="0" cy="0"/>
        </a:xfrm>
      </p:grpSpPr>
      <p:sp>
        <p:nvSpPr>
          <p:cNvPr id="6722" name="Google Shape;6722;p5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CLOUD &amp; CONTAINER NATIVE ROADSHOW - DEVELOPER TRACK</a:t>
            </a:r>
            <a:endParaRPr/>
          </a:p>
        </p:txBody>
      </p:sp>
      <p:sp>
        <p:nvSpPr>
          <p:cNvPr id="6723" name="Google Shape;6723;p5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724" name="Google Shape;6724;p526"/>
          <p:cNvPicPr preferRelativeResize="0"/>
          <p:nvPr/>
        </p:nvPicPr>
        <p:blipFill rotWithShape="1">
          <a:blip r:embed="rId3">
            <a:alphaModFix/>
          </a:blip>
          <a:srcRect b="7944" l="0" r="0" t="0"/>
          <a:stretch/>
        </p:blipFill>
        <p:spPr>
          <a:xfrm>
            <a:off x="0" y="0"/>
            <a:ext cx="12188400" cy="6313251"/>
          </a:xfrm>
          <a:prstGeom prst="rect">
            <a:avLst/>
          </a:prstGeom>
          <a:noFill/>
          <a:ln>
            <a:noFill/>
          </a:ln>
        </p:spPr>
      </p:pic>
      <p:pic>
        <p:nvPicPr>
          <p:cNvPr id="6725" name="Google Shape;6725;p526"/>
          <p:cNvPicPr preferRelativeResize="0"/>
          <p:nvPr/>
        </p:nvPicPr>
        <p:blipFill rotWithShape="1">
          <a:blip r:embed="rId3">
            <a:alphaModFix/>
          </a:blip>
          <a:srcRect b="13167" l="64967" r="33627" t="83170"/>
          <a:stretch/>
        </p:blipFill>
        <p:spPr>
          <a:xfrm>
            <a:off x="9594925" y="5703876"/>
            <a:ext cx="171225" cy="251149"/>
          </a:xfrm>
          <a:prstGeom prst="rect">
            <a:avLst/>
          </a:prstGeom>
          <a:noFill/>
          <a:ln>
            <a:noFill/>
          </a:ln>
        </p:spPr>
      </p:pic>
      <p:sp>
        <p:nvSpPr>
          <p:cNvPr id="6726" name="Google Shape;6726;p526"/>
          <p:cNvSpPr txBox="1"/>
          <p:nvPr>
            <p:ph idx="1" type="subTitle"/>
          </p:nvPr>
        </p:nvSpPr>
        <p:spPr>
          <a:xfrm>
            <a:off x="447775" y="-96959"/>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CLOUD &amp; CONTAINER NATIVE ROADSHOW - DEVELOPER TRACK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0" name="Shape 6730"/>
        <p:cNvGrpSpPr/>
        <p:nvPr/>
      </p:nvGrpSpPr>
      <p:grpSpPr>
        <a:xfrm>
          <a:off x="0" y="0"/>
          <a:ext cx="0" cy="0"/>
          <a:chOff x="0" y="0"/>
          <a:chExt cx="0" cy="0"/>
        </a:xfrm>
      </p:grpSpPr>
      <p:sp>
        <p:nvSpPr>
          <p:cNvPr id="6731" name="Google Shape;6731;p527"/>
          <p:cNvSpPr/>
          <p:nvPr/>
        </p:nvSpPr>
        <p:spPr>
          <a:xfrm>
            <a:off x="0" y="4907151"/>
            <a:ext cx="11888700" cy="580500"/>
          </a:xfrm>
          <a:prstGeom prst="parallelogram">
            <a:avLst>
              <a:gd fmla="val 113683" name="adj"/>
            </a:avLst>
          </a:prstGeom>
          <a:solidFill>
            <a:srgbClr val="666666"/>
          </a:solidFill>
          <a:ln>
            <a:noFill/>
          </a:ln>
          <a:effectLst>
            <a:outerShdw blurRad="57150" rotWithShape="0" algn="bl" dir="13860000" dist="66675">
              <a:srgbClr val="B7B7B7">
                <a:alpha val="50000"/>
              </a:srgbClr>
            </a:outerShdw>
          </a:effectLst>
        </p:spPr>
        <p:txBody>
          <a:bodyPr anchorCtr="0" anchor="ctr" bIns="146275" lIns="146275" spcFirstLastPara="1" rIns="146275" wrap="square" tIns="146275">
            <a:noAutofit/>
          </a:bodyPr>
          <a:lstStyle/>
          <a:p>
            <a:pPr indent="0" lvl="0" marL="0" rtl="0" algn="ctr">
              <a:spcBef>
                <a:spcPts val="0"/>
              </a:spcBef>
              <a:spcAft>
                <a:spcPts val="0"/>
              </a:spcAft>
              <a:buNone/>
            </a:pPr>
            <a:r>
              <a:rPr b="1" lang="en" sz="1800">
                <a:solidFill>
                  <a:srgbClr val="FFFFFF"/>
                </a:solidFill>
                <a:latin typeface="Red Hat Text"/>
                <a:ea typeface="Red Hat Text"/>
                <a:cs typeface="Red Hat Text"/>
                <a:sym typeface="Red Hat Text"/>
              </a:rPr>
              <a:t>Enabling developer productivity to build and deploy apps on Kubernetes</a:t>
            </a:r>
            <a:endParaRPr b="1" sz="1800">
              <a:solidFill>
                <a:srgbClr val="FFFFFF"/>
              </a:solidFill>
              <a:latin typeface="Red Hat Text"/>
              <a:ea typeface="Red Hat Text"/>
              <a:cs typeface="Red Hat Text"/>
              <a:sym typeface="Red Hat Text"/>
            </a:endParaRPr>
          </a:p>
        </p:txBody>
      </p:sp>
      <p:sp>
        <p:nvSpPr>
          <p:cNvPr id="6732" name="Google Shape;6732;p527"/>
          <p:cNvSpPr txBox="1"/>
          <p:nvPr/>
        </p:nvSpPr>
        <p:spPr>
          <a:xfrm>
            <a:off x="1194976" y="838200"/>
            <a:ext cx="10435200" cy="11334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lang="en" sz="4400">
                <a:latin typeface="Red Hat Text"/>
                <a:ea typeface="Red Hat Text"/>
                <a:cs typeface="Red Hat Text"/>
                <a:sym typeface="Red Hat Text"/>
              </a:rPr>
              <a:t>OpenShift Developer Services</a:t>
            </a:r>
            <a:endParaRPr sz="4400">
              <a:latin typeface="Red Hat Text"/>
              <a:ea typeface="Red Hat Text"/>
              <a:cs typeface="Red Hat Text"/>
              <a:sym typeface="Red Hat Text"/>
            </a:endParaRPr>
          </a:p>
        </p:txBody>
      </p:sp>
      <p:sp>
        <p:nvSpPr>
          <p:cNvPr id="6733" name="Google Shape;6733;p527"/>
          <p:cNvSpPr txBox="1"/>
          <p:nvPr/>
        </p:nvSpPr>
        <p:spPr>
          <a:xfrm>
            <a:off x="7446112" y="2697684"/>
            <a:ext cx="2322000" cy="1705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a:solidFill>
                  <a:srgbClr val="134F5C"/>
                </a:solidFill>
                <a:latin typeface="Red Hat Text"/>
                <a:ea typeface="Red Hat Text"/>
                <a:cs typeface="Red Hat Text"/>
                <a:sym typeface="Red Hat Text"/>
              </a:rPr>
              <a:t>Automated and secure image builds from application source code, binary or Dockerfile</a:t>
            </a:r>
            <a:endParaRPr>
              <a:solidFill>
                <a:srgbClr val="134F5C"/>
              </a:solidFill>
              <a:latin typeface="Red Hat Text"/>
              <a:ea typeface="Red Hat Text"/>
              <a:cs typeface="Red Hat Text"/>
              <a:sym typeface="Red Hat Text"/>
            </a:endParaRPr>
          </a:p>
        </p:txBody>
      </p:sp>
      <p:sp>
        <p:nvSpPr>
          <p:cNvPr id="6734" name="Google Shape;6734;p527"/>
          <p:cNvSpPr txBox="1"/>
          <p:nvPr/>
        </p:nvSpPr>
        <p:spPr>
          <a:xfrm>
            <a:off x="9869960" y="2697684"/>
            <a:ext cx="2322000" cy="1705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a:solidFill>
                  <a:srgbClr val="134F5C"/>
                </a:solidFill>
                <a:latin typeface="Red Hat Text"/>
                <a:ea typeface="Red Hat Text"/>
                <a:cs typeface="Red Hat Text"/>
                <a:sym typeface="Red Hat Text"/>
              </a:rPr>
              <a:t>Continuous delivery pipelines optimized for Kubernetes (via the Tekton project)</a:t>
            </a:r>
            <a:endParaRPr>
              <a:solidFill>
                <a:srgbClr val="134F5C"/>
              </a:solidFill>
              <a:latin typeface="Red Hat Text"/>
              <a:ea typeface="Red Hat Text"/>
              <a:cs typeface="Red Hat Text"/>
              <a:sym typeface="Red Hat Text"/>
            </a:endParaRPr>
          </a:p>
        </p:txBody>
      </p:sp>
      <p:sp>
        <p:nvSpPr>
          <p:cNvPr id="6735" name="Google Shape;6735;p527"/>
          <p:cNvSpPr/>
          <p:nvPr/>
        </p:nvSpPr>
        <p:spPr>
          <a:xfrm>
            <a:off x="9894015" y="2029015"/>
            <a:ext cx="2298000" cy="667800"/>
          </a:xfrm>
          <a:prstGeom prst="rect">
            <a:avLst/>
          </a:prstGeom>
          <a:solidFill>
            <a:srgbClr val="434343"/>
          </a:solidFill>
          <a:ln>
            <a:noFill/>
          </a:ln>
        </p:spPr>
        <p:txBody>
          <a:bodyPr anchorCtr="0" anchor="ctr" bIns="146275" lIns="146275" spcFirstLastPara="1" rIns="146275" wrap="square" tIns="146275">
            <a:noAutofit/>
          </a:bodyPr>
          <a:lstStyle/>
          <a:p>
            <a:pPr indent="0" lvl="0" marL="0" rtl="0" algn="ctr">
              <a:spcBef>
                <a:spcPts val="0"/>
              </a:spcBef>
              <a:spcAft>
                <a:spcPts val="0"/>
              </a:spcAft>
              <a:buNone/>
            </a:pPr>
            <a:r>
              <a:rPr lang="en" sz="1800">
                <a:solidFill>
                  <a:srgbClr val="FFFFFF"/>
                </a:solidFill>
                <a:latin typeface="Red Hat Text"/>
                <a:ea typeface="Red Hat Text"/>
                <a:cs typeface="Red Hat Text"/>
                <a:sym typeface="Red Hat Text"/>
              </a:rPr>
              <a:t>CI/CD</a:t>
            </a:r>
            <a:endParaRPr sz="1800">
              <a:solidFill>
                <a:srgbClr val="FFFFFF"/>
              </a:solidFill>
              <a:latin typeface="Red Hat Text"/>
              <a:ea typeface="Red Hat Text"/>
              <a:cs typeface="Red Hat Text"/>
              <a:sym typeface="Red Hat Text"/>
            </a:endParaRPr>
          </a:p>
        </p:txBody>
      </p:sp>
      <p:sp>
        <p:nvSpPr>
          <p:cNvPr id="6736" name="Google Shape;6736;p527"/>
          <p:cNvSpPr/>
          <p:nvPr/>
        </p:nvSpPr>
        <p:spPr>
          <a:xfrm>
            <a:off x="290894" y="2029015"/>
            <a:ext cx="2298000" cy="667800"/>
          </a:xfrm>
          <a:prstGeom prst="rect">
            <a:avLst/>
          </a:prstGeom>
          <a:solidFill>
            <a:srgbClr val="434343"/>
          </a:solidFill>
          <a:ln>
            <a:noFill/>
          </a:ln>
        </p:spPr>
        <p:txBody>
          <a:bodyPr anchorCtr="0" anchor="ctr" bIns="146275" lIns="146275" spcFirstLastPara="1" rIns="146275" wrap="square" tIns="146275">
            <a:noAutofit/>
          </a:bodyPr>
          <a:lstStyle/>
          <a:p>
            <a:pPr indent="0" lvl="0" marL="0" rtl="0" algn="ctr">
              <a:spcBef>
                <a:spcPts val="0"/>
              </a:spcBef>
              <a:spcAft>
                <a:spcPts val="0"/>
              </a:spcAft>
              <a:buNone/>
            </a:pPr>
            <a:r>
              <a:rPr lang="en" sz="1800">
                <a:solidFill>
                  <a:srgbClr val="FFFFFF"/>
                </a:solidFill>
                <a:latin typeface="Red Hat Text"/>
                <a:ea typeface="Red Hat Text"/>
                <a:cs typeface="Red Hat Text"/>
                <a:sym typeface="Red Hat Text"/>
              </a:rPr>
              <a:t>IDE</a:t>
            </a:r>
            <a:endParaRPr sz="1800">
              <a:solidFill>
                <a:srgbClr val="FFFFFF"/>
              </a:solidFill>
              <a:latin typeface="Red Hat Text"/>
              <a:ea typeface="Red Hat Text"/>
              <a:cs typeface="Red Hat Text"/>
              <a:sym typeface="Red Hat Text"/>
            </a:endParaRPr>
          </a:p>
        </p:txBody>
      </p:sp>
      <p:sp>
        <p:nvSpPr>
          <p:cNvPr id="6737" name="Google Shape;6737;p527"/>
          <p:cNvSpPr/>
          <p:nvPr/>
        </p:nvSpPr>
        <p:spPr>
          <a:xfrm>
            <a:off x="7493235" y="2029015"/>
            <a:ext cx="2298000" cy="667800"/>
          </a:xfrm>
          <a:prstGeom prst="rect">
            <a:avLst/>
          </a:prstGeom>
          <a:solidFill>
            <a:srgbClr val="434343"/>
          </a:solidFill>
          <a:ln>
            <a:noFill/>
          </a:ln>
        </p:spPr>
        <p:txBody>
          <a:bodyPr anchorCtr="0" anchor="ctr" bIns="146275" lIns="146275" spcFirstLastPara="1" rIns="146275" wrap="square" tIns="146275">
            <a:noAutofit/>
          </a:bodyPr>
          <a:lstStyle/>
          <a:p>
            <a:pPr indent="0" lvl="0" marL="0" rtl="0" algn="ctr">
              <a:spcBef>
                <a:spcPts val="0"/>
              </a:spcBef>
              <a:spcAft>
                <a:spcPts val="0"/>
              </a:spcAft>
              <a:buNone/>
            </a:pPr>
            <a:r>
              <a:rPr lang="en" sz="1800">
                <a:solidFill>
                  <a:srgbClr val="FFFFFF"/>
                </a:solidFill>
                <a:latin typeface="Red Hat Text"/>
                <a:ea typeface="Red Hat Text"/>
                <a:cs typeface="Red Hat Text"/>
                <a:sym typeface="Red Hat Text"/>
              </a:rPr>
              <a:t>BUILDS</a:t>
            </a:r>
            <a:endParaRPr sz="1800">
              <a:solidFill>
                <a:srgbClr val="FFFFFF"/>
              </a:solidFill>
              <a:latin typeface="Red Hat Text"/>
              <a:ea typeface="Red Hat Text"/>
              <a:cs typeface="Red Hat Text"/>
              <a:sym typeface="Red Hat Text"/>
            </a:endParaRPr>
          </a:p>
        </p:txBody>
      </p:sp>
      <p:sp>
        <p:nvSpPr>
          <p:cNvPr id="6738" name="Google Shape;6738;p527"/>
          <p:cNvSpPr/>
          <p:nvPr/>
        </p:nvSpPr>
        <p:spPr>
          <a:xfrm>
            <a:off x="2691675" y="2029015"/>
            <a:ext cx="2298000" cy="667800"/>
          </a:xfrm>
          <a:prstGeom prst="rect">
            <a:avLst/>
          </a:prstGeom>
          <a:solidFill>
            <a:srgbClr val="434343"/>
          </a:solidFill>
          <a:ln>
            <a:noFill/>
          </a:ln>
        </p:spPr>
        <p:txBody>
          <a:bodyPr anchorCtr="0" anchor="ctr" bIns="146275" lIns="146275" spcFirstLastPara="1" rIns="146275" wrap="square" tIns="146275">
            <a:noAutofit/>
          </a:bodyPr>
          <a:lstStyle/>
          <a:p>
            <a:pPr indent="0" lvl="0" marL="0" rtl="0" algn="ctr">
              <a:spcBef>
                <a:spcPts val="0"/>
              </a:spcBef>
              <a:spcAft>
                <a:spcPts val="0"/>
              </a:spcAft>
              <a:buNone/>
            </a:pPr>
            <a:r>
              <a:rPr lang="en" sz="1800">
                <a:solidFill>
                  <a:srgbClr val="FFFFFF"/>
                </a:solidFill>
                <a:latin typeface="Red Hat Text"/>
                <a:ea typeface="Red Hat Text"/>
                <a:cs typeface="Red Hat Text"/>
                <a:sym typeface="Red Hat Text"/>
              </a:rPr>
              <a:t>DEV CONSOLE</a:t>
            </a:r>
            <a:endParaRPr sz="1800">
              <a:solidFill>
                <a:srgbClr val="FFFFFF"/>
              </a:solidFill>
              <a:latin typeface="Red Hat Text"/>
              <a:ea typeface="Red Hat Text"/>
              <a:cs typeface="Red Hat Text"/>
              <a:sym typeface="Red Hat Text"/>
            </a:endParaRPr>
          </a:p>
        </p:txBody>
      </p:sp>
      <p:sp>
        <p:nvSpPr>
          <p:cNvPr id="6739" name="Google Shape;6739;p527"/>
          <p:cNvSpPr txBox="1"/>
          <p:nvPr/>
        </p:nvSpPr>
        <p:spPr>
          <a:xfrm>
            <a:off x="2598417" y="2697684"/>
            <a:ext cx="2322000" cy="1705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a:solidFill>
                  <a:srgbClr val="134F5C"/>
                </a:solidFill>
                <a:latin typeface="Red Hat Text"/>
                <a:ea typeface="Red Hat Text"/>
                <a:cs typeface="Red Hat Text"/>
                <a:sym typeface="Red Hat Text"/>
              </a:rPr>
              <a:t>Developer and application-centric web console for interacting with OpenShift</a:t>
            </a:r>
            <a:endParaRPr>
              <a:solidFill>
                <a:srgbClr val="134F5C"/>
              </a:solidFill>
              <a:latin typeface="Red Hat Text"/>
              <a:ea typeface="Red Hat Text"/>
              <a:cs typeface="Red Hat Text"/>
              <a:sym typeface="Red Hat Text"/>
            </a:endParaRPr>
          </a:p>
        </p:txBody>
      </p:sp>
      <p:sp>
        <p:nvSpPr>
          <p:cNvPr id="6740" name="Google Shape;6740;p527"/>
          <p:cNvSpPr/>
          <p:nvPr/>
        </p:nvSpPr>
        <p:spPr>
          <a:xfrm>
            <a:off x="5092455" y="2029015"/>
            <a:ext cx="2298000" cy="667800"/>
          </a:xfrm>
          <a:prstGeom prst="rect">
            <a:avLst/>
          </a:prstGeom>
          <a:solidFill>
            <a:srgbClr val="434343"/>
          </a:solidFill>
          <a:ln>
            <a:noFill/>
          </a:ln>
        </p:spPr>
        <p:txBody>
          <a:bodyPr anchorCtr="0" anchor="ctr" bIns="146275" lIns="146275" spcFirstLastPara="1" rIns="146275" wrap="square" tIns="146275">
            <a:noAutofit/>
          </a:bodyPr>
          <a:lstStyle/>
          <a:p>
            <a:pPr indent="0" lvl="0" marL="0" rtl="0" algn="ctr">
              <a:spcBef>
                <a:spcPts val="0"/>
              </a:spcBef>
              <a:spcAft>
                <a:spcPts val="0"/>
              </a:spcAft>
              <a:buNone/>
            </a:pPr>
            <a:r>
              <a:rPr lang="en" sz="1800">
                <a:solidFill>
                  <a:srgbClr val="FFFFFF"/>
                </a:solidFill>
                <a:latin typeface="Red Hat Text"/>
                <a:ea typeface="Red Hat Text"/>
                <a:cs typeface="Red Hat Text"/>
                <a:sym typeface="Red Hat Text"/>
              </a:rPr>
              <a:t>DEV CLI</a:t>
            </a:r>
            <a:endParaRPr sz="1800">
              <a:solidFill>
                <a:srgbClr val="FFFFFF"/>
              </a:solidFill>
              <a:latin typeface="Red Hat Text"/>
              <a:ea typeface="Red Hat Text"/>
              <a:cs typeface="Red Hat Text"/>
              <a:sym typeface="Red Hat Text"/>
            </a:endParaRPr>
          </a:p>
        </p:txBody>
      </p:sp>
      <p:sp>
        <p:nvSpPr>
          <p:cNvPr id="6741" name="Google Shape;6741;p527"/>
          <p:cNvSpPr txBox="1"/>
          <p:nvPr/>
        </p:nvSpPr>
        <p:spPr>
          <a:xfrm>
            <a:off x="5022264" y="2697684"/>
            <a:ext cx="2322000" cy="1705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a:solidFill>
                  <a:srgbClr val="134F5C"/>
                </a:solidFill>
                <a:latin typeface="Red Hat Text"/>
                <a:ea typeface="Red Hat Text"/>
                <a:cs typeface="Red Hat Text"/>
                <a:sym typeface="Red Hat Text"/>
              </a:rPr>
              <a:t>Developer CLI to provide an application-centric way of interacting with OpenShift</a:t>
            </a:r>
            <a:endParaRPr>
              <a:solidFill>
                <a:srgbClr val="134F5C"/>
              </a:solidFill>
              <a:latin typeface="Red Hat Text"/>
              <a:ea typeface="Red Hat Text"/>
              <a:cs typeface="Red Hat Text"/>
              <a:sym typeface="Red Hat Text"/>
            </a:endParaRPr>
          </a:p>
        </p:txBody>
      </p:sp>
      <p:sp>
        <p:nvSpPr>
          <p:cNvPr id="6742" name="Google Shape;6742;p527"/>
          <p:cNvSpPr txBox="1"/>
          <p:nvPr/>
        </p:nvSpPr>
        <p:spPr>
          <a:xfrm>
            <a:off x="174569" y="2697684"/>
            <a:ext cx="2322000" cy="1705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a:solidFill>
                  <a:srgbClr val="134F5C"/>
                </a:solidFill>
                <a:latin typeface="Red Hat Text"/>
                <a:ea typeface="Red Hat Text"/>
                <a:cs typeface="Red Hat Text"/>
                <a:sym typeface="Red Hat Text"/>
              </a:rPr>
              <a:t>Eclipse Che, VSCode, IntelliJ and Eclipse IDE provide web-based and desktop IDEs integrated with OpenShift and Kubernetes </a:t>
            </a:r>
            <a:endParaRPr>
              <a:solidFill>
                <a:srgbClr val="134F5C"/>
              </a:solidFill>
              <a:latin typeface="Red Hat Text"/>
              <a:ea typeface="Red Hat Text"/>
              <a:cs typeface="Red Hat Text"/>
              <a:sym typeface="Red Hat Text"/>
            </a:endParaRPr>
          </a:p>
        </p:txBody>
      </p:sp>
      <p:sp>
        <p:nvSpPr>
          <p:cNvPr id="6743" name="Google Shape;6743;p527"/>
          <p:cNvSpPr txBox="1"/>
          <p:nvPr>
            <p:ph idx="1" type="subTitle"/>
          </p:nvPr>
        </p:nvSpPr>
        <p:spPr>
          <a:xfrm>
            <a:off x="371575" y="35090"/>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CLOUD &amp; CONTAINER NATIVE ROADSHOW - DEVELOPER TRACK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7" name="Shape 6747"/>
        <p:cNvGrpSpPr/>
        <p:nvPr/>
      </p:nvGrpSpPr>
      <p:grpSpPr>
        <a:xfrm>
          <a:off x="0" y="0"/>
          <a:ext cx="0" cy="0"/>
          <a:chOff x="0" y="0"/>
          <a:chExt cx="0" cy="0"/>
        </a:xfrm>
      </p:grpSpPr>
      <p:grpSp>
        <p:nvGrpSpPr>
          <p:cNvPr id="6748" name="Google Shape;6748;p528"/>
          <p:cNvGrpSpPr/>
          <p:nvPr/>
        </p:nvGrpSpPr>
        <p:grpSpPr>
          <a:xfrm>
            <a:off x="6471731" y="1860665"/>
            <a:ext cx="3439874" cy="943810"/>
            <a:chOff x="5644675" y="432215"/>
            <a:chExt cx="2872306" cy="788084"/>
          </a:xfrm>
        </p:grpSpPr>
        <p:pic>
          <p:nvPicPr>
            <p:cNvPr id="6749" name="Google Shape;6749;p528"/>
            <p:cNvPicPr preferRelativeResize="0"/>
            <p:nvPr/>
          </p:nvPicPr>
          <p:blipFill>
            <a:blip r:embed="rId3">
              <a:alphaModFix/>
            </a:blip>
            <a:stretch>
              <a:fillRect/>
            </a:stretch>
          </p:blipFill>
          <p:spPr>
            <a:xfrm>
              <a:off x="5644675" y="489025"/>
              <a:ext cx="731275" cy="731275"/>
            </a:xfrm>
            <a:prstGeom prst="rect">
              <a:avLst/>
            </a:prstGeom>
            <a:noFill/>
            <a:ln>
              <a:noFill/>
            </a:ln>
          </p:spPr>
        </p:pic>
        <p:pic>
          <p:nvPicPr>
            <p:cNvPr id="6750" name="Google Shape;6750;p528"/>
            <p:cNvPicPr preferRelativeResize="0"/>
            <p:nvPr/>
          </p:nvPicPr>
          <p:blipFill rotWithShape="1">
            <a:blip r:embed="rId4">
              <a:alphaModFix/>
            </a:blip>
            <a:srcRect b="24161" l="30196" r="0" t="0"/>
            <a:stretch/>
          </p:blipFill>
          <p:spPr>
            <a:xfrm>
              <a:off x="6445953" y="432215"/>
              <a:ext cx="2071028" cy="731275"/>
            </a:xfrm>
            <a:prstGeom prst="rect">
              <a:avLst/>
            </a:prstGeom>
            <a:noFill/>
            <a:ln>
              <a:noFill/>
            </a:ln>
          </p:spPr>
        </p:pic>
      </p:grpSp>
      <p:pic>
        <p:nvPicPr>
          <p:cNvPr id="6751" name="Google Shape;6751;p528"/>
          <p:cNvPicPr preferRelativeResize="0"/>
          <p:nvPr/>
        </p:nvPicPr>
        <p:blipFill>
          <a:blip r:embed="rId5">
            <a:alphaModFix/>
          </a:blip>
          <a:stretch>
            <a:fillRect/>
          </a:stretch>
        </p:blipFill>
        <p:spPr>
          <a:xfrm>
            <a:off x="1663048" y="5163128"/>
            <a:ext cx="2593845" cy="1134796"/>
          </a:xfrm>
          <a:prstGeom prst="rect">
            <a:avLst/>
          </a:prstGeom>
          <a:noFill/>
          <a:ln>
            <a:noFill/>
          </a:ln>
        </p:spPr>
      </p:pic>
      <p:pic>
        <p:nvPicPr>
          <p:cNvPr descr="Image result for node.js logo transparent" id="6752" name="Google Shape;6752;p528"/>
          <p:cNvPicPr preferRelativeResize="0"/>
          <p:nvPr/>
        </p:nvPicPr>
        <p:blipFill>
          <a:blip r:embed="rId6">
            <a:alphaModFix/>
          </a:blip>
          <a:stretch>
            <a:fillRect/>
          </a:stretch>
        </p:blipFill>
        <p:spPr>
          <a:xfrm>
            <a:off x="8045724" y="3665883"/>
            <a:ext cx="1838540" cy="1125005"/>
          </a:xfrm>
          <a:prstGeom prst="rect">
            <a:avLst/>
          </a:prstGeom>
          <a:noFill/>
          <a:ln>
            <a:noFill/>
          </a:ln>
        </p:spPr>
      </p:pic>
      <p:sp>
        <p:nvSpPr>
          <p:cNvPr id="6753" name="Google Shape;6753;p528"/>
          <p:cNvSpPr txBox="1"/>
          <p:nvPr/>
        </p:nvSpPr>
        <p:spPr>
          <a:xfrm>
            <a:off x="6398701" y="4956443"/>
            <a:ext cx="50823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TOMCAT SIMPLICITY</a:t>
            </a:r>
            <a:endParaRPr sz="1200">
              <a:solidFill>
                <a:srgbClr val="FFFFFF"/>
              </a:solidFill>
              <a:latin typeface="Red Hat Text Medium"/>
              <a:ea typeface="Red Hat Text Medium"/>
              <a:cs typeface="Red Hat Text Medium"/>
              <a:sym typeface="Red Hat Text Medium"/>
            </a:endParaRPr>
          </a:p>
        </p:txBody>
      </p:sp>
      <p:sp>
        <p:nvSpPr>
          <p:cNvPr id="6754" name="Google Shape;6754;p528"/>
          <p:cNvSpPr txBox="1"/>
          <p:nvPr/>
        </p:nvSpPr>
        <p:spPr>
          <a:xfrm>
            <a:off x="6398701" y="3222536"/>
            <a:ext cx="50823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JAVASCRIPT FLEXIBILITY</a:t>
            </a:r>
            <a:endParaRPr sz="1200">
              <a:solidFill>
                <a:srgbClr val="FFFFFF"/>
              </a:solidFill>
              <a:latin typeface="Red Hat Text Medium"/>
              <a:ea typeface="Red Hat Text Medium"/>
              <a:cs typeface="Red Hat Text Medium"/>
              <a:sym typeface="Red Hat Text Medium"/>
            </a:endParaRPr>
          </a:p>
        </p:txBody>
      </p:sp>
      <p:sp>
        <p:nvSpPr>
          <p:cNvPr id="6755" name="Google Shape;6755;p528"/>
          <p:cNvSpPr txBox="1"/>
          <p:nvPr/>
        </p:nvSpPr>
        <p:spPr>
          <a:xfrm>
            <a:off x="6398701" y="1397371"/>
            <a:ext cx="50823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SPRING APPS</a:t>
            </a:r>
            <a:endParaRPr sz="1200">
              <a:solidFill>
                <a:srgbClr val="FFFFFF"/>
              </a:solidFill>
              <a:latin typeface="Red Hat Text Medium"/>
              <a:ea typeface="Red Hat Text Medium"/>
              <a:cs typeface="Red Hat Text Medium"/>
              <a:sym typeface="Red Hat Text Medium"/>
            </a:endParaRPr>
          </a:p>
        </p:txBody>
      </p:sp>
      <p:sp>
        <p:nvSpPr>
          <p:cNvPr id="6756" name="Google Shape;6756;p528"/>
          <p:cNvSpPr txBox="1"/>
          <p:nvPr/>
        </p:nvSpPr>
        <p:spPr>
          <a:xfrm>
            <a:off x="878700" y="4956443"/>
            <a:ext cx="44016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REACTIVE SYSTEMS</a:t>
            </a:r>
            <a:endParaRPr sz="1200">
              <a:solidFill>
                <a:srgbClr val="FFFFFF"/>
              </a:solidFill>
              <a:latin typeface="Red Hat Text Medium"/>
              <a:ea typeface="Red Hat Text Medium"/>
              <a:cs typeface="Red Hat Text Medium"/>
              <a:sym typeface="Red Hat Text Medium"/>
            </a:endParaRPr>
          </a:p>
        </p:txBody>
      </p:sp>
      <p:sp>
        <p:nvSpPr>
          <p:cNvPr id="6757" name="Google Shape;6757;p528"/>
          <p:cNvSpPr txBox="1"/>
          <p:nvPr/>
        </p:nvSpPr>
        <p:spPr>
          <a:xfrm>
            <a:off x="878700" y="3222543"/>
            <a:ext cx="44016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JAVA MICROSERVICES</a:t>
            </a:r>
            <a:endParaRPr sz="1200">
              <a:solidFill>
                <a:srgbClr val="FFFFFF"/>
              </a:solidFill>
              <a:latin typeface="Red Hat Text Medium"/>
              <a:ea typeface="Red Hat Text Medium"/>
              <a:cs typeface="Red Hat Text Medium"/>
              <a:sym typeface="Red Hat Text Medium"/>
            </a:endParaRPr>
          </a:p>
        </p:txBody>
      </p:sp>
      <p:sp>
        <p:nvSpPr>
          <p:cNvPr id="6758" name="Google Shape;6758;p528"/>
          <p:cNvSpPr txBox="1"/>
          <p:nvPr/>
        </p:nvSpPr>
        <p:spPr>
          <a:xfrm>
            <a:off x="878700" y="1387775"/>
            <a:ext cx="4401600" cy="301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Medium"/>
                <a:ea typeface="Red Hat Text Medium"/>
                <a:cs typeface="Red Hat Text Medium"/>
                <a:sym typeface="Red Hat Text Medium"/>
              </a:rPr>
              <a:t>ENTERPRISE JAVA</a:t>
            </a:r>
            <a:endParaRPr sz="1200">
              <a:solidFill>
                <a:srgbClr val="FFFFFF"/>
              </a:solidFill>
              <a:latin typeface="Red Hat Text Medium"/>
              <a:ea typeface="Red Hat Text Medium"/>
              <a:cs typeface="Red Hat Text Medium"/>
              <a:sym typeface="Red Hat Text Medium"/>
            </a:endParaRPr>
          </a:p>
        </p:txBody>
      </p:sp>
      <p:pic>
        <p:nvPicPr>
          <p:cNvPr id="6759" name="Google Shape;6759;p528"/>
          <p:cNvPicPr preferRelativeResize="0"/>
          <p:nvPr/>
        </p:nvPicPr>
        <p:blipFill>
          <a:blip r:embed="rId7">
            <a:alphaModFix/>
          </a:blip>
          <a:stretch>
            <a:fillRect/>
          </a:stretch>
        </p:blipFill>
        <p:spPr>
          <a:xfrm>
            <a:off x="878700" y="4053017"/>
            <a:ext cx="1173797" cy="492246"/>
          </a:xfrm>
          <a:prstGeom prst="rect">
            <a:avLst/>
          </a:prstGeom>
          <a:noFill/>
          <a:ln>
            <a:noFill/>
          </a:ln>
        </p:spPr>
      </p:pic>
      <p:pic>
        <p:nvPicPr>
          <p:cNvPr id="6760" name="Google Shape;6760;p528"/>
          <p:cNvPicPr preferRelativeResize="0"/>
          <p:nvPr/>
        </p:nvPicPr>
        <p:blipFill>
          <a:blip r:embed="rId8">
            <a:alphaModFix/>
          </a:blip>
          <a:stretch>
            <a:fillRect/>
          </a:stretch>
        </p:blipFill>
        <p:spPr>
          <a:xfrm>
            <a:off x="2136626" y="4022550"/>
            <a:ext cx="692653" cy="553200"/>
          </a:xfrm>
          <a:prstGeom prst="rect">
            <a:avLst/>
          </a:prstGeom>
          <a:noFill/>
          <a:ln>
            <a:noFill/>
          </a:ln>
        </p:spPr>
      </p:pic>
      <p:pic>
        <p:nvPicPr>
          <p:cNvPr id="6761" name="Google Shape;6761;p528"/>
          <p:cNvPicPr preferRelativeResize="0"/>
          <p:nvPr/>
        </p:nvPicPr>
        <p:blipFill>
          <a:blip r:embed="rId9">
            <a:alphaModFix/>
          </a:blip>
          <a:stretch>
            <a:fillRect/>
          </a:stretch>
        </p:blipFill>
        <p:spPr>
          <a:xfrm>
            <a:off x="4133938" y="1986290"/>
            <a:ext cx="841583" cy="803084"/>
          </a:xfrm>
          <a:prstGeom prst="rect">
            <a:avLst/>
          </a:prstGeom>
          <a:noFill/>
          <a:ln>
            <a:noFill/>
          </a:ln>
        </p:spPr>
      </p:pic>
      <p:pic>
        <p:nvPicPr>
          <p:cNvPr id="6762" name="Google Shape;6762;p528"/>
          <p:cNvPicPr preferRelativeResize="0"/>
          <p:nvPr/>
        </p:nvPicPr>
        <p:blipFill>
          <a:blip r:embed="rId10">
            <a:alphaModFix/>
          </a:blip>
          <a:stretch>
            <a:fillRect/>
          </a:stretch>
        </p:blipFill>
        <p:spPr>
          <a:xfrm>
            <a:off x="9680447" y="1891666"/>
            <a:ext cx="2049004" cy="1024502"/>
          </a:xfrm>
          <a:prstGeom prst="rect">
            <a:avLst/>
          </a:prstGeom>
          <a:noFill/>
          <a:ln>
            <a:noFill/>
          </a:ln>
        </p:spPr>
      </p:pic>
      <p:pic>
        <p:nvPicPr>
          <p:cNvPr id="6763" name="Google Shape;6763;p528"/>
          <p:cNvPicPr preferRelativeResize="0"/>
          <p:nvPr/>
        </p:nvPicPr>
        <p:blipFill rotWithShape="1">
          <a:blip r:embed="rId11">
            <a:alphaModFix/>
          </a:blip>
          <a:srcRect b="21629" l="16142" r="15630" t="21073"/>
          <a:stretch/>
        </p:blipFill>
        <p:spPr>
          <a:xfrm>
            <a:off x="3065800" y="3986425"/>
            <a:ext cx="1022326" cy="635326"/>
          </a:xfrm>
          <a:prstGeom prst="rect">
            <a:avLst/>
          </a:prstGeom>
          <a:noFill/>
          <a:ln>
            <a:noFill/>
          </a:ln>
        </p:spPr>
      </p:pic>
      <p:sp>
        <p:nvSpPr>
          <p:cNvPr id="6764" name="Google Shape;6764;p528"/>
          <p:cNvSpPr txBox="1"/>
          <p:nvPr>
            <p:ph idx="4294967295" type="title"/>
          </p:nvPr>
        </p:nvSpPr>
        <p:spPr>
          <a:xfrm>
            <a:off x="1481783" y="449817"/>
            <a:ext cx="92283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Runtimes &amp; Languages Support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65" name="Google Shape;6765;p5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766" name="Google Shape;6766;p528"/>
          <p:cNvPicPr preferRelativeResize="0"/>
          <p:nvPr/>
        </p:nvPicPr>
        <p:blipFill>
          <a:blip r:embed="rId12">
            <a:alphaModFix/>
          </a:blip>
          <a:stretch>
            <a:fillRect/>
          </a:stretch>
        </p:blipFill>
        <p:spPr>
          <a:xfrm>
            <a:off x="1158275" y="2074100"/>
            <a:ext cx="2593851" cy="763922"/>
          </a:xfrm>
          <a:prstGeom prst="rect">
            <a:avLst/>
          </a:prstGeom>
          <a:noFill/>
          <a:ln>
            <a:noFill/>
          </a:ln>
        </p:spPr>
      </p:pic>
      <p:pic>
        <p:nvPicPr>
          <p:cNvPr id="6767" name="Google Shape;6767;p528"/>
          <p:cNvPicPr preferRelativeResize="0"/>
          <p:nvPr/>
        </p:nvPicPr>
        <p:blipFill>
          <a:blip r:embed="rId13">
            <a:alphaModFix/>
          </a:blip>
          <a:stretch>
            <a:fillRect/>
          </a:stretch>
        </p:blipFill>
        <p:spPr>
          <a:xfrm>
            <a:off x="8020725" y="5423828"/>
            <a:ext cx="1838551" cy="851746"/>
          </a:xfrm>
          <a:prstGeom prst="rect">
            <a:avLst/>
          </a:prstGeom>
          <a:noFill/>
          <a:ln>
            <a:noFill/>
          </a:ln>
        </p:spPr>
      </p:pic>
      <p:pic>
        <p:nvPicPr>
          <p:cNvPr id="6768" name="Google Shape;6768;p528"/>
          <p:cNvPicPr preferRelativeResize="0"/>
          <p:nvPr/>
        </p:nvPicPr>
        <p:blipFill>
          <a:blip r:embed="rId14">
            <a:alphaModFix/>
          </a:blip>
          <a:stretch>
            <a:fillRect/>
          </a:stretch>
        </p:blipFill>
        <p:spPr>
          <a:xfrm>
            <a:off x="4247630" y="4116527"/>
            <a:ext cx="1022318" cy="38619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2" name="Shape 6772"/>
        <p:cNvGrpSpPr/>
        <p:nvPr/>
      </p:nvGrpSpPr>
      <p:grpSpPr>
        <a:xfrm>
          <a:off x="0" y="0"/>
          <a:ext cx="0" cy="0"/>
          <a:chOff x="0" y="0"/>
          <a:chExt cx="0" cy="0"/>
        </a:xfrm>
      </p:grpSpPr>
      <p:sp>
        <p:nvSpPr>
          <p:cNvPr id="6773" name="Google Shape;6773;p529"/>
          <p:cNvSpPr/>
          <p:nvPr/>
        </p:nvSpPr>
        <p:spPr>
          <a:xfrm>
            <a:off x="6111702" y="4908778"/>
            <a:ext cx="5043600" cy="651600"/>
          </a:xfrm>
          <a:prstGeom prst="rect">
            <a:avLst/>
          </a:prstGeom>
          <a:noFill/>
          <a:ln cap="flat" cmpd="sng" w="38100">
            <a:solidFill>
              <a:srgbClr val="59595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29"/>
          <p:cNvSpPr/>
          <p:nvPr/>
        </p:nvSpPr>
        <p:spPr>
          <a:xfrm>
            <a:off x="6287961" y="3696718"/>
            <a:ext cx="4690800" cy="4692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App</a:t>
            </a:r>
            <a:endParaRPr sz="1800">
              <a:latin typeface="Overpass SemiBold"/>
              <a:ea typeface="Overpass SemiBold"/>
              <a:cs typeface="Overpass SemiBold"/>
              <a:sym typeface="Overpass SemiBold"/>
            </a:endParaRPr>
          </a:p>
        </p:txBody>
      </p:sp>
      <p:sp>
        <p:nvSpPr>
          <p:cNvPr id="6775" name="Google Shape;6775;p529"/>
          <p:cNvSpPr/>
          <p:nvPr/>
        </p:nvSpPr>
        <p:spPr>
          <a:xfrm>
            <a:off x="6287961" y="4340715"/>
            <a:ext cx="4690800" cy="4692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Optimized Application Frameworks</a:t>
            </a:r>
            <a:endParaRPr sz="1800">
              <a:latin typeface="Overpass SemiBold"/>
              <a:ea typeface="Overpass SemiBold"/>
              <a:cs typeface="Overpass SemiBold"/>
              <a:sym typeface="Overpass SemiBold"/>
            </a:endParaRPr>
          </a:p>
        </p:txBody>
      </p:sp>
      <p:pic>
        <p:nvPicPr>
          <p:cNvPr id="6776" name="Google Shape;6776;p529"/>
          <p:cNvPicPr preferRelativeResize="0"/>
          <p:nvPr/>
        </p:nvPicPr>
        <p:blipFill>
          <a:blip r:embed="rId3">
            <a:alphaModFix/>
          </a:blip>
          <a:stretch>
            <a:fillRect/>
          </a:stretch>
        </p:blipFill>
        <p:spPr>
          <a:xfrm>
            <a:off x="7663983" y="5671660"/>
            <a:ext cx="765490" cy="765490"/>
          </a:xfrm>
          <a:prstGeom prst="rect">
            <a:avLst/>
          </a:prstGeom>
          <a:noFill/>
          <a:ln>
            <a:noFill/>
          </a:ln>
        </p:spPr>
      </p:pic>
      <p:pic>
        <p:nvPicPr>
          <p:cNvPr id="6777" name="Google Shape;6777;p529"/>
          <p:cNvPicPr preferRelativeResize="0"/>
          <p:nvPr/>
        </p:nvPicPr>
        <p:blipFill>
          <a:blip r:embed="rId4">
            <a:alphaModFix/>
          </a:blip>
          <a:stretch>
            <a:fillRect/>
          </a:stretch>
        </p:blipFill>
        <p:spPr>
          <a:xfrm>
            <a:off x="8734550" y="5722066"/>
            <a:ext cx="589940" cy="651652"/>
          </a:xfrm>
          <a:prstGeom prst="rect">
            <a:avLst/>
          </a:prstGeom>
          <a:noFill/>
          <a:ln>
            <a:noFill/>
          </a:ln>
        </p:spPr>
      </p:pic>
      <p:sp>
        <p:nvSpPr>
          <p:cNvPr id="6778" name="Google Shape;6778;p529"/>
          <p:cNvSpPr/>
          <p:nvPr/>
        </p:nvSpPr>
        <p:spPr>
          <a:xfrm>
            <a:off x="6314168" y="4999292"/>
            <a:ext cx="4690800" cy="4692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Java Virtual Machine (Hotspot)</a:t>
            </a:r>
            <a:endParaRPr sz="1800">
              <a:solidFill>
                <a:srgbClr val="FFFFFF"/>
              </a:solidFill>
              <a:latin typeface="Overpass SemiBold"/>
              <a:ea typeface="Overpass SemiBold"/>
              <a:cs typeface="Overpass SemiBold"/>
              <a:sym typeface="Overpass SemiBold"/>
            </a:endParaRPr>
          </a:p>
        </p:txBody>
      </p:sp>
      <p:sp>
        <p:nvSpPr>
          <p:cNvPr id="6779" name="Google Shape;6779;p529"/>
          <p:cNvSpPr txBox="1"/>
          <p:nvPr/>
        </p:nvSpPr>
        <p:spPr>
          <a:xfrm>
            <a:off x="10419575" y="5744623"/>
            <a:ext cx="12390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Optional</a:t>
            </a:r>
            <a:endParaRPr b="1">
              <a:latin typeface="Open Sans"/>
              <a:ea typeface="Open Sans"/>
              <a:cs typeface="Open Sans"/>
              <a:sym typeface="Open Sans"/>
            </a:endParaRPr>
          </a:p>
        </p:txBody>
      </p:sp>
      <p:cxnSp>
        <p:nvCxnSpPr>
          <p:cNvPr id="6780" name="Google Shape;6780;p529"/>
          <p:cNvCxnSpPr/>
          <p:nvPr/>
        </p:nvCxnSpPr>
        <p:spPr>
          <a:xfrm rot="10800000">
            <a:off x="10302774" y="5651116"/>
            <a:ext cx="337200" cy="247800"/>
          </a:xfrm>
          <a:prstGeom prst="straightConnector1">
            <a:avLst/>
          </a:prstGeom>
          <a:noFill/>
          <a:ln cap="flat" cmpd="sng" w="28575">
            <a:solidFill>
              <a:srgbClr val="595959"/>
            </a:solidFill>
            <a:prstDash val="solid"/>
            <a:round/>
            <a:headEnd len="med" w="med" type="none"/>
            <a:tailEnd len="med" w="med" type="triangle"/>
          </a:ln>
        </p:spPr>
      </p:cxnSp>
      <p:sp>
        <p:nvSpPr>
          <p:cNvPr id="6781" name="Google Shape;6781;p529"/>
          <p:cNvSpPr/>
          <p:nvPr/>
        </p:nvSpPr>
        <p:spPr>
          <a:xfrm>
            <a:off x="611125" y="4995333"/>
            <a:ext cx="4745700" cy="4746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Java Virtual Machine (Hotspot)</a:t>
            </a:r>
            <a:endParaRPr sz="1800">
              <a:solidFill>
                <a:srgbClr val="FFFFFF"/>
              </a:solidFill>
              <a:latin typeface="Overpass SemiBold"/>
              <a:ea typeface="Overpass SemiBold"/>
              <a:cs typeface="Overpass SemiBold"/>
              <a:sym typeface="Overpass SemiBold"/>
            </a:endParaRPr>
          </a:p>
        </p:txBody>
      </p:sp>
      <p:sp>
        <p:nvSpPr>
          <p:cNvPr id="6782" name="Google Shape;6782;p529"/>
          <p:cNvSpPr/>
          <p:nvPr/>
        </p:nvSpPr>
        <p:spPr>
          <a:xfrm>
            <a:off x="611125" y="4363496"/>
            <a:ext cx="4745700" cy="474600"/>
          </a:xfrm>
          <a:prstGeom prst="rect">
            <a:avLst/>
          </a:prstGeom>
          <a:solidFill>
            <a:srgbClr val="469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Application Server</a:t>
            </a:r>
            <a:endParaRPr sz="1800">
              <a:solidFill>
                <a:srgbClr val="FFFFFF"/>
              </a:solidFill>
              <a:latin typeface="Overpass SemiBold"/>
              <a:ea typeface="Overpass SemiBold"/>
              <a:cs typeface="Overpass SemiBold"/>
              <a:sym typeface="Overpass SemiBold"/>
            </a:endParaRPr>
          </a:p>
        </p:txBody>
      </p:sp>
      <p:sp>
        <p:nvSpPr>
          <p:cNvPr id="6783" name="Google Shape;6783;p529"/>
          <p:cNvSpPr/>
          <p:nvPr/>
        </p:nvSpPr>
        <p:spPr>
          <a:xfrm>
            <a:off x="611125" y="3048857"/>
            <a:ext cx="4745700" cy="4746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App</a:t>
            </a:r>
            <a:endParaRPr sz="1800">
              <a:latin typeface="Overpass SemiBold"/>
              <a:ea typeface="Overpass SemiBold"/>
              <a:cs typeface="Overpass SemiBold"/>
              <a:sym typeface="Overpass SemiBold"/>
            </a:endParaRPr>
          </a:p>
        </p:txBody>
      </p:sp>
      <p:sp>
        <p:nvSpPr>
          <p:cNvPr id="6784" name="Google Shape;6784;p529"/>
          <p:cNvSpPr/>
          <p:nvPr/>
        </p:nvSpPr>
        <p:spPr>
          <a:xfrm>
            <a:off x="611125" y="3700398"/>
            <a:ext cx="4745700" cy="4746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Dynamic Application Frameworks</a:t>
            </a:r>
            <a:endParaRPr sz="1800">
              <a:latin typeface="Overpass SemiBold"/>
              <a:ea typeface="Overpass SemiBold"/>
              <a:cs typeface="Overpass SemiBold"/>
              <a:sym typeface="Overpass SemiBold"/>
            </a:endParaRPr>
          </a:p>
        </p:txBody>
      </p:sp>
      <p:pic>
        <p:nvPicPr>
          <p:cNvPr id="6785" name="Google Shape;6785;p529"/>
          <p:cNvPicPr preferRelativeResize="0"/>
          <p:nvPr/>
        </p:nvPicPr>
        <p:blipFill>
          <a:blip r:embed="rId3">
            <a:alphaModFix/>
          </a:blip>
          <a:stretch>
            <a:fillRect/>
          </a:stretch>
        </p:blipFill>
        <p:spPr>
          <a:xfrm>
            <a:off x="2003263" y="5627145"/>
            <a:ext cx="774456" cy="774457"/>
          </a:xfrm>
          <a:prstGeom prst="rect">
            <a:avLst/>
          </a:prstGeom>
          <a:noFill/>
          <a:ln>
            <a:noFill/>
          </a:ln>
        </p:spPr>
      </p:pic>
      <p:pic>
        <p:nvPicPr>
          <p:cNvPr id="6786" name="Google Shape;6786;p529"/>
          <p:cNvPicPr preferRelativeResize="0"/>
          <p:nvPr/>
        </p:nvPicPr>
        <p:blipFill>
          <a:blip r:embed="rId4">
            <a:alphaModFix/>
          </a:blip>
          <a:stretch>
            <a:fillRect/>
          </a:stretch>
        </p:blipFill>
        <p:spPr>
          <a:xfrm>
            <a:off x="3086371" y="5678140"/>
            <a:ext cx="596852" cy="659287"/>
          </a:xfrm>
          <a:prstGeom prst="rect">
            <a:avLst/>
          </a:prstGeom>
          <a:noFill/>
          <a:ln>
            <a:noFill/>
          </a:ln>
        </p:spPr>
      </p:pic>
      <p:sp>
        <p:nvSpPr>
          <p:cNvPr id="6787" name="Google Shape;6787;p529"/>
          <p:cNvSpPr txBox="1"/>
          <p:nvPr/>
        </p:nvSpPr>
        <p:spPr>
          <a:xfrm>
            <a:off x="1532173" y="1047350"/>
            <a:ext cx="3306600" cy="4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1800">
                <a:latin typeface="Overpass"/>
                <a:ea typeface="Overpass"/>
                <a:cs typeface="Overpass"/>
                <a:sym typeface="Overpass"/>
              </a:rPr>
              <a:t>“MODERN” JAVA APP STACK</a:t>
            </a:r>
            <a:endParaRPr b="1" sz="1800">
              <a:latin typeface="Overpass"/>
              <a:ea typeface="Overpass"/>
              <a:cs typeface="Overpass"/>
              <a:sym typeface="Overpass"/>
            </a:endParaRPr>
          </a:p>
          <a:p>
            <a:pPr indent="0" lvl="0" marL="0" rtl="0" algn="ctr">
              <a:lnSpc>
                <a:spcPct val="130000"/>
              </a:lnSpc>
              <a:spcBef>
                <a:spcPts val="0"/>
              </a:spcBef>
              <a:spcAft>
                <a:spcPts val="0"/>
              </a:spcAft>
              <a:buNone/>
            </a:pPr>
            <a:r>
              <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MONOLITHS, MICROSERVICES</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SINGLE APP</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DAYS OF LIFE</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100s MB RAM</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SECONDS TO START</a:t>
            </a:r>
            <a:endParaRPr sz="1300">
              <a:latin typeface="Overpass Light"/>
              <a:ea typeface="Overpass Light"/>
              <a:cs typeface="Overpass Light"/>
              <a:sym typeface="Overpass Light"/>
            </a:endParaRPr>
          </a:p>
        </p:txBody>
      </p:sp>
      <p:sp>
        <p:nvSpPr>
          <p:cNvPr id="6788" name="Google Shape;6788;p529"/>
          <p:cNvSpPr txBox="1"/>
          <p:nvPr/>
        </p:nvSpPr>
        <p:spPr>
          <a:xfrm>
            <a:off x="7245481" y="1047350"/>
            <a:ext cx="2867400" cy="4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1800">
                <a:latin typeface="Overpass"/>
                <a:ea typeface="Overpass"/>
                <a:cs typeface="Overpass"/>
                <a:sym typeface="Overpass"/>
              </a:rPr>
              <a:t>QUARKUS</a:t>
            </a:r>
            <a:endParaRPr b="1" sz="1800">
              <a:latin typeface="Overpass"/>
              <a:ea typeface="Overpass"/>
              <a:cs typeface="Overpass"/>
              <a:sym typeface="Overpass"/>
            </a:endParaRPr>
          </a:p>
          <a:p>
            <a:pPr indent="0" lvl="0" marL="0" rtl="0" algn="ctr">
              <a:lnSpc>
                <a:spcPct val="130000"/>
              </a:lnSpc>
              <a:spcBef>
                <a:spcPts val="0"/>
              </a:spcBef>
              <a:spcAft>
                <a:spcPts val="0"/>
              </a:spcAft>
              <a:buNone/>
            </a:pPr>
            <a:r>
              <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MICROSERVICES, </a:t>
            </a:r>
            <a:r>
              <a:rPr b="1" lang="en" sz="1300">
                <a:latin typeface="Overpass"/>
                <a:ea typeface="Overpass"/>
                <a:cs typeface="Overpass"/>
                <a:sym typeface="Overpass"/>
              </a:rPr>
              <a:t>SERVERLESS</a:t>
            </a:r>
            <a:endParaRPr b="1" sz="1300">
              <a:latin typeface="Overpass"/>
              <a:ea typeface="Overpass"/>
              <a:cs typeface="Overpass"/>
              <a:sym typeface="Overpass"/>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SINGLE APP</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b="1" lang="en" sz="1700">
                <a:latin typeface="Overpass"/>
                <a:ea typeface="Overpass"/>
                <a:cs typeface="Overpass"/>
                <a:sym typeface="Overpass"/>
              </a:rPr>
              <a:t>SECONDS TO DAYS OF LIFE</a:t>
            </a:r>
            <a:endParaRPr b="1" sz="1700">
              <a:latin typeface="Overpass"/>
              <a:ea typeface="Overpass"/>
              <a:cs typeface="Overpass"/>
              <a:sym typeface="Overpass"/>
            </a:endParaRPr>
          </a:p>
          <a:p>
            <a:pPr indent="0" lvl="0" marL="0" rtl="0" algn="ctr">
              <a:lnSpc>
                <a:spcPct val="130000"/>
              </a:lnSpc>
              <a:spcBef>
                <a:spcPts val="0"/>
              </a:spcBef>
              <a:spcAft>
                <a:spcPts val="0"/>
              </a:spcAft>
              <a:buNone/>
            </a:pPr>
            <a:r>
              <a:rPr b="1" i="1" lang="en" sz="2000">
                <a:solidFill>
                  <a:srgbClr val="FF0000"/>
                </a:solidFill>
                <a:latin typeface="Overpass"/>
                <a:ea typeface="Overpass"/>
                <a:cs typeface="Overpass"/>
                <a:sym typeface="Overpass"/>
              </a:rPr>
              <a:t>10s</a:t>
            </a:r>
            <a:r>
              <a:rPr b="1" lang="en" sz="2000">
                <a:solidFill>
                  <a:srgbClr val="FF0000"/>
                </a:solidFill>
                <a:latin typeface="Overpass"/>
                <a:ea typeface="Overpass"/>
                <a:cs typeface="Overpass"/>
                <a:sym typeface="Overpass"/>
              </a:rPr>
              <a:t> </a:t>
            </a:r>
            <a:r>
              <a:rPr b="1" lang="en" sz="1700">
                <a:solidFill>
                  <a:srgbClr val="FF0000"/>
                </a:solidFill>
                <a:latin typeface="Overpass"/>
                <a:ea typeface="Overpass"/>
                <a:cs typeface="Overpass"/>
                <a:sym typeface="Overpass"/>
              </a:rPr>
              <a:t>MB RAM</a:t>
            </a:r>
            <a:endParaRPr b="1" sz="1700">
              <a:solidFill>
                <a:srgbClr val="FF0000"/>
              </a:solidFill>
              <a:latin typeface="Overpass"/>
              <a:ea typeface="Overpass"/>
              <a:cs typeface="Overpass"/>
              <a:sym typeface="Overpass"/>
            </a:endParaRPr>
          </a:p>
          <a:p>
            <a:pPr indent="0" lvl="0" marL="0" rtl="0" algn="ctr">
              <a:lnSpc>
                <a:spcPct val="130000"/>
              </a:lnSpc>
              <a:spcBef>
                <a:spcPts val="0"/>
              </a:spcBef>
              <a:spcAft>
                <a:spcPts val="0"/>
              </a:spcAft>
              <a:buNone/>
            </a:pPr>
            <a:r>
              <a:rPr b="1" i="1" lang="en" sz="2000">
                <a:solidFill>
                  <a:srgbClr val="FF0000"/>
                </a:solidFill>
                <a:latin typeface="Overpass"/>
                <a:ea typeface="Overpass"/>
                <a:cs typeface="Overpass"/>
                <a:sym typeface="Overpass"/>
              </a:rPr>
              <a:t>MILLISECONDS</a:t>
            </a:r>
            <a:r>
              <a:rPr b="1" lang="en" sz="1700">
                <a:solidFill>
                  <a:srgbClr val="FF0000"/>
                </a:solidFill>
                <a:latin typeface="Overpass"/>
                <a:ea typeface="Overpass"/>
                <a:cs typeface="Overpass"/>
                <a:sym typeface="Overpass"/>
              </a:rPr>
              <a:t> TO START</a:t>
            </a:r>
            <a:endParaRPr b="1" sz="1700">
              <a:solidFill>
                <a:srgbClr val="FF0000"/>
              </a:solidFill>
              <a:latin typeface="Overpass"/>
              <a:ea typeface="Overpass"/>
              <a:cs typeface="Overpass"/>
              <a:sym typeface="Overpass"/>
            </a:endParaRPr>
          </a:p>
        </p:txBody>
      </p:sp>
      <p:cxnSp>
        <p:nvCxnSpPr>
          <p:cNvPr id="6789" name="Google Shape;6789;p529"/>
          <p:cNvCxnSpPr/>
          <p:nvPr/>
        </p:nvCxnSpPr>
        <p:spPr>
          <a:xfrm>
            <a:off x="1526467" y="1426185"/>
            <a:ext cx="3288000" cy="0"/>
          </a:xfrm>
          <a:prstGeom prst="straightConnector1">
            <a:avLst/>
          </a:prstGeom>
          <a:noFill/>
          <a:ln cap="flat" cmpd="sng" w="19050">
            <a:solidFill>
              <a:srgbClr val="999999"/>
            </a:solidFill>
            <a:prstDash val="solid"/>
            <a:round/>
            <a:headEnd len="med" w="med" type="none"/>
            <a:tailEnd len="med" w="med" type="none"/>
          </a:ln>
        </p:spPr>
      </p:cxnSp>
      <p:cxnSp>
        <p:nvCxnSpPr>
          <p:cNvPr id="6790" name="Google Shape;6790;p529"/>
          <p:cNvCxnSpPr/>
          <p:nvPr/>
        </p:nvCxnSpPr>
        <p:spPr>
          <a:xfrm>
            <a:off x="7468362" y="1426185"/>
            <a:ext cx="2409600" cy="0"/>
          </a:xfrm>
          <a:prstGeom prst="straightConnector1">
            <a:avLst/>
          </a:prstGeom>
          <a:noFill/>
          <a:ln cap="flat" cmpd="sng" w="19050">
            <a:solidFill>
              <a:srgbClr val="999999"/>
            </a:solidFill>
            <a:prstDash val="solid"/>
            <a:round/>
            <a:headEnd len="med" w="med" type="none"/>
            <a:tailEnd len="med" w="med" type="none"/>
          </a:ln>
        </p:spPr>
      </p:cxnSp>
      <p:sp>
        <p:nvSpPr>
          <p:cNvPr id="6791" name="Google Shape;6791;p529"/>
          <p:cNvSpPr txBox="1"/>
          <p:nvPr/>
        </p:nvSpPr>
        <p:spPr>
          <a:xfrm>
            <a:off x="2112950" y="3127150"/>
            <a:ext cx="69546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pic>
        <p:nvPicPr>
          <p:cNvPr id="6792" name="Google Shape;6792;p529"/>
          <p:cNvPicPr preferRelativeResize="0"/>
          <p:nvPr/>
        </p:nvPicPr>
        <p:blipFill rotWithShape="1">
          <a:blip r:embed="rId5">
            <a:alphaModFix/>
          </a:blip>
          <a:srcRect b="20793" l="15199" r="14303" t="21043"/>
          <a:stretch/>
        </p:blipFill>
        <p:spPr>
          <a:xfrm>
            <a:off x="5069375" y="103675"/>
            <a:ext cx="2347608" cy="143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2" name="Shape 5882"/>
        <p:cNvGrpSpPr/>
        <p:nvPr/>
      </p:nvGrpSpPr>
      <p:grpSpPr>
        <a:xfrm>
          <a:off x="0" y="0"/>
          <a:ext cx="0" cy="0"/>
          <a:chOff x="0" y="0"/>
          <a:chExt cx="0" cy="0"/>
        </a:xfrm>
      </p:grpSpPr>
      <p:sp>
        <p:nvSpPr>
          <p:cNvPr id="5883" name="Google Shape;5883;p494"/>
          <p:cNvSpPr txBox="1"/>
          <p:nvPr>
            <p:ph type="title"/>
          </p:nvPr>
        </p:nvSpPr>
        <p:spPr>
          <a:xfrm>
            <a:off x="2076025" y="1883250"/>
            <a:ext cx="90855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Container Orchestrator</a:t>
            </a:r>
            <a:endParaRPr/>
          </a:p>
        </p:txBody>
      </p:sp>
      <p:sp>
        <p:nvSpPr>
          <p:cNvPr id="5884" name="Google Shape;5884;p49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5885" name="Google Shape;5885;p4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6" name="Shape 6796"/>
        <p:cNvGrpSpPr/>
        <p:nvPr/>
      </p:nvGrpSpPr>
      <p:grpSpPr>
        <a:xfrm>
          <a:off x="0" y="0"/>
          <a:ext cx="0" cy="0"/>
          <a:chOff x="0" y="0"/>
          <a:chExt cx="0" cy="0"/>
        </a:xfrm>
      </p:grpSpPr>
      <p:sp>
        <p:nvSpPr>
          <p:cNvPr id="6797" name="Google Shape;6797;p530"/>
          <p:cNvSpPr txBox="1"/>
          <p:nvPr>
            <p:ph idx="1" type="subTitle"/>
          </p:nvPr>
        </p:nvSpPr>
        <p:spPr>
          <a:xfrm>
            <a:off x="2445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990000"/>
                </a:solidFill>
              </a:rPr>
              <a:t>For Administrators - Provide Controlled Self-Service Capabilities</a:t>
            </a:r>
            <a:endParaRPr>
              <a:solidFill>
                <a:srgbClr val="990000"/>
              </a:solidFill>
            </a:endParaRPr>
          </a:p>
        </p:txBody>
      </p:sp>
      <p:sp>
        <p:nvSpPr>
          <p:cNvPr id="6798" name="Google Shape;6798;p530"/>
          <p:cNvSpPr txBox="1"/>
          <p:nvPr>
            <p:ph type="title"/>
          </p:nvPr>
        </p:nvSpPr>
        <p:spPr>
          <a:xfrm>
            <a:off x="1102200" y="684933"/>
            <a:ext cx="9987600" cy="6933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200">
                <a:solidFill>
                  <a:srgbClr val="990000"/>
                </a:solidFill>
                <a:latin typeface="Red Hat Text"/>
                <a:ea typeface="Red Hat Text"/>
                <a:cs typeface="Red Hat Text"/>
                <a:sym typeface="Red Hat Text"/>
              </a:rPr>
              <a:t>Service Catalog through OperatorHub</a:t>
            </a:r>
            <a:endParaRPr sz="3200">
              <a:solidFill>
                <a:srgbClr val="990000"/>
              </a:solidFill>
              <a:latin typeface="Red Hat Text"/>
              <a:ea typeface="Red Hat Text"/>
              <a:cs typeface="Red Hat Text"/>
              <a:sym typeface="Red Hat Text"/>
            </a:endParaRPr>
          </a:p>
        </p:txBody>
      </p:sp>
      <p:pic>
        <p:nvPicPr>
          <p:cNvPr id="6799" name="Google Shape;6799;p530"/>
          <p:cNvPicPr preferRelativeResize="0"/>
          <p:nvPr/>
        </p:nvPicPr>
        <p:blipFill>
          <a:blip r:embed="rId3">
            <a:alphaModFix/>
          </a:blip>
          <a:stretch>
            <a:fillRect/>
          </a:stretch>
        </p:blipFill>
        <p:spPr>
          <a:xfrm>
            <a:off x="6766600" y="1740300"/>
            <a:ext cx="3865933" cy="3289058"/>
          </a:xfrm>
          <a:prstGeom prst="rect">
            <a:avLst/>
          </a:prstGeom>
          <a:noFill/>
          <a:ln>
            <a:noFill/>
          </a:ln>
          <a:effectLst>
            <a:outerShdw blurRad="57150" rotWithShape="0" algn="bl" dir="5400000" dist="19050">
              <a:srgbClr val="000000">
                <a:alpha val="50000"/>
              </a:srgbClr>
            </a:outerShdw>
          </a:effectLst>
        </p:spPr>
      </p:pic>
      <p:sp>
        <p:nvSpPr>
          <p:cNvPr id="6800" name="Google Shape;6800;p530"/>
          <p:cNvSpPr txBox="1"/>
          <p:nvPr/>
        </p:nvSpPr>
        <p:spPr>
          <a:xfrm>
            <a:off x="738901" y="4626000"/>
            <a:ext cx="5829600" cy="1137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None/>
            </a:pPr>
            <a:r>
              <a:rPr lang="en" sz="1900">
                <a:latin typeface="Red Hat Text"/>
                <a:ea typeface="Red Hat Text"/>
                <a:cs typeface="Red Hat Text"/>
                <a:sym typeface="Red Hat Text"/>
              </a:rPr>
              <a:t>Discover and install optional components and apps</a:t>
            </a:r>
            <a:endParaRPr sz="1900">
              <a:latin typeface="Red Hat Text"/>
              <a:ea typeface="Red Hat Text"/>
              <a:cs typeface="Red Hat Text"/>
              <a:sym typeface="Red Hat Text"/>
            </a:endParaRPr>
          </a:p>
          <a:p>
            <a:pPr indent="0" lvl="0" marL="0" rtl="0" algn="l">
              <a:lnSpc>
                <a:spcPct val="115000"/>
              </a:lnSpc>
              <a:spcBef>
                <a:spcPts val="800"/>
              </a:spcBef>
              <a:spcAft>
                <a:spcPts val="0"/>
              </a:spcAft>
              <a:buNone/>
            </a:pPr>
            <a:r>
              <a:rPr lang="en" sz="1900">
                <a:latin typeface="Red Hat Text"/>
                <a:ea typeface="Red Hat Text"/>
                <a:cs typeface="Red Hat Text"/>
                <a:sym typeface="Red Hat Text"/>
              </a:rPr>
              <a:t>Lower barrier to entry</a:t>
            </a:r>
            <a:endParaRPr sz="1900">
              <a:latin typeface="Red Hat Text"/>
              <a:ea typeface="Red Hat Text"/>
              <a:cs typeface="Red Hat Text"/>
              <a:sym typeface="Red Hat Text"/>
            </a:endParaRPr>
          </a:p>
          <a:p>
            <a:pPr indent="0" lvl="0" marL="0" rtl="0" algn="l">
              <a:lnSpc>
                <a:spcPct val="115000"/>
              </a:lnSpc>
              <a:spcBef>
                <a:spcPts val="800"/>
              </a:spcBef>
              <a:spcAft>
                <a:spcPts val="0"/>
              </a:spcAft>
              <a:buNone/>
            </a:pPr>
            <a:r>
              <a:rPr lang="en" sz="1900">
                <a:latin typeface="Red Hat Text"/>
                <a:ea typeface="Red Hat Text"/>
                <a:cs typeface="Red Hat Text"/>
                <a:sym typeface="Red Hat Text"/>
              </a:rPr>
              <a:t>Don’t have to be an expert in a technology</a:t>
            </a:r>
            <a:endParaRPr sz="1900">
              <a:latin typeface="Red Hat Text"/>
              <a:ea typeface="Red Hat Text"/>
              <a:cs typeface="Red Hat Text"/>
              <a:sym typeface="Red Hat Text"/>
            </a:endParaRPr>
          </a:p>
        </p:txBody>
      </p:sp>
      <p:pic>
        <p:nvPicPr>
          <p:cNvPr id="6801" name="Google Shape;6801;p530"/>
          <p:cNvPicPr preferRelativeResize="0"/>
          <p:nvPr/>
        </p:nvPicPr>
        <p:blipFill rotWithShape="1">
          <a:blip r:embed="rId4">
            <a:alphaModFix/>
          </a:blip>
          <a:srcRect b="22017" l="0" r="0" t="22017"/>
          <a:stretch/>
        </p:blipFill>
        <p:spPr>
          <a:xfrm>
            <a:off x="1290488" y="1624212"/>
            <a:ext cx="1772900" cy="519244"/>
          </a:xfrm>
          <a:prstGeom prst="rect">
            <a:avLst/>
          </a:prstGeom>
          <a:noFill/>
          <a:ln>
            <a:noFill/>
          </a:ln>
        </p:spPr>
      </p:pic>
      <p:pic>
        <p:nvPicPr>
          <p:cNvPr id="6802" name="Google Shape;6802;p530"/>
          <p:cNvPicPr preferRelativeResize="0"/>
          <p:nvPr/>
        </p:nvPicPr>
        <p:blipFill>
          <a:blip r:embed="rId5">
            <a:alphaModFix/>
          </a:blip>
          <a:stretch>
            <a:fillRect/>
          </a:stretch>
        </p:blipFill>
        <p:spPr>
          <a:xfrm>
            <a:off x="1197939" y="2256156"/>
            <a:ext cx="821075" cy="693116"/>
          </a:xfrm>
          <a:prstGeom prst="rect">
            <a:avLst/>
          </a:prstGeom>
          <a:noFill/>
          <a:ln>
            <a:noFill/>
          </a:ln>
        </p:spPr>
      </p:pic>
      <p:pic>
        <p:nvPicPr>
          <p:cNvPr id="6803" name="Google Shape;6803;p530"/>
          <p:cNvPicPr preferRelativeResize="0"/>
          <p:nvPr/>
        </p:nvPicPr>
        <p:blipFill>
          <a:blip r:embed="rId6">
            <a:alphaModFix/>
          </a:blip>
          <a:stretch>
            <a:fillRect/>
          </a:stretch>
        </p:blipFill>
        <p:spPr>
          <a:xfrm>
            <a:off x="4380177" y="2351802"/>
            <a:ext cx="1025105" cy="632733"/>
          </a:xfrm>
          <a:prstGeom prst="rect">
            <a:avLst/>
          </a:prstGeom>
          <a:noFill/>
          <a:ln>
            <a:noFill/>
          </a:ln>
        </p:spPr>
      </p:pic>
      <p:pic>
        <p:nvPicPr>
          <p:cNvPr id="6804" name="Google Shape;6804;p530"/>
          <p:cNvPicPr preferRelativeResize="0"/>
          <p:nvPr/>
        </p:nvPicPr>
        <p:blipFill rotWithShape="1">
          <a:blip r:embed="rId7">
            <a:alphaModFix/>
          </a:blip>
          <a:srcRect b="0" l="7249" r="7258" t="0"/>
          <a:stretch/>
        </p:blipFill>
        <p:spPr>
          <a:xfrm>
            <a:off x="1238132" y="3629233"/>
            <a:ext cx="2021341" cy="861267"/>
          </a:xfrm>
          <a:prstGeom prst="rect">
            <a:avLst/>
          </a:prstGeom>
          <a:noFill/>
          <a:ln>
            <a:noFill/>
          </a:ln>
        </p:spPr>
      </p:pic>
      <p:pic>
        <p:nvPicPr>
          <p:cNvPr id="6805" name="Google Shape;6805;p530"/>
          <p:cNvPicPr preferRelativeResize="0"/>
          <p:nvPr/>
        </p:nvPicPr>
        <p:blipFill>
          <a:blip r:embed="rId8">
            <a:alphaModFix/>
          </a:blip>
          <a:stretch>
            <a:fillRect/>
          </a:stretch>
        </p:blipFill>
        <p:spPr>
          <a:xfrm>
            <a:off x="2243915" y="2286342"/>
            <a:ext cx="1950617" cy="632743"/>
          </a:xfrm>
          <a:prstGeom prst="rect">
            <a:avLst/>
          </a:prstGeom>
          <a:noFill/>
          <a:ln>
            <a:noFill/>
          </a:ln>
        </p:spPr>
      </p:pic>
      <p:pic>
        <p:nvPicPr>
          <p:cNvPr id="6806" name="Google Shape;6806;p530"/>
          <p:cNvPicPr preferRelativeResize="0"/>
          <p:nvPr/>
        </p:nvPicPr>
        <p:blipFill>
          <a:blip r:embed="rId9">
            <a:alphaModFix/>
          </a:blip>
          <a:stretch>
            <a:fillRect/>
          </a:stretch>
        </p:blipFill>
        <p:spPr>
          <a:xfrm>
            <a:off x="3615307" y="3085192"/>
            <a:ext cx="1690693" cy="507600"/>
          </a:xfrm>
          <a:prstGeom prst="rect">
            <a:avLst/>
          </a:prstGeom>
          <a:noFill/>
          <a:ln>
            <a:noFill/>
          </a:ln>
        </p:spPr>
      </p:pic>
      <p:pic>
        <p:nvPicPr>
          <p:cNvPr id="6807" name="Google Shape;6807;p530"/>
          <p:cNvPicPr preferRelativeResize="0"/>
          <p:nvPr/>
        </p:nvPicPr>
        <p:blipFill>
          <a:blip r:embed="rId10">
            <a:alphaModFix/>
          </a:blip>
          <a:stretch>
            <a:fillRect/>
          </a:stretch>
        </p:blipFill>
        <p:spPr>
          <a:xfrm>
            <a:off x="3761691" y="3798171"/>
            <a:ext cx="1557397" cy="507601"/>
          </a:xfrm>
          <a:prstGeom prst="rect">
            <a:avLst/>
          </a:prstGeom>
          <a:noFill/>
          <a:ln>
            <a:noFill/>
          </a:ln>
        </p:spPr>
      </p:pic>
      <p:pic>
        <p:nvPicPr>
          <p:cNvPr id="6808" name="Google Shape;6808;p530"/>
          <p:cNvPicPr preferRelativeResize="0"/>
          <p:nvPr/>
        </p:nvPicPr>
        <p:blipFill>
          <a:blip r:embed="rId11">
            <a:alphaModFix/>
          </a:blip>
          <a:stretch>
            <a:fillRect/>
          </a:stretch>
        </p:blipFill>
        <p:spPr>
          <a:xfrm>
            <a:off x="3268233" y="1590517"/>
            <a:ext cx="2315003" cy="632767"/>
          </a:xfrm>
          <a:prstGeom prst="rect">
            <a:avLst/>
          </a:prstGeom>
          <a:noFill/>
          <a:ln>
            <a:noFill/>
          </a:ln>
        </p:spPr>
      </p:pic>
      <p:pic>
        <p:nvPicPr>
          <p:cNvPr id="6809" name="Google Shape;6809;p530"/>
          <p:cNvPicPr preferRelativeResize="0"/>
          <p:nvPr/>
        </p:nvPicPr>
        <p:blipFill>
          <a:blip r:embed="rId12">
            <a:alphaModFix/>
          </a:blip>
          <a:stretch>
            <a:fillRect/>
          </a:stretch>
        </p:blipFill>
        <p:spPr>
          <a:xfrm>
            <a:off x="1290500" y="3118237"/>
            <a:ext cx="1772899" cy="4806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3" name="Shape 6813"/>
        <p:cNvGrpSpPr/>
        <p:nvPr/>
      </p:nvGrpSpPr>
      <p:grpSpPr>
        <a:xfrm>
          <a:off x="0" y="0"/>
          <a:ext cx="0" cy="0"/>
          <a:chOff x="0" y="0"/>
          <a:chExt cx="0" cy="0"/>
        </a:xfrm>
      </p:grpSpPr>
      <p:sp>
        <p:nvSpPr>
          <p:cNvPr id="6814" name="Google Shape;6814;p531"/>
          <p:cNvSpPr txBox="1"/>
          <p:nvPr>
            <p:ph idx="1" type="subTitle"/>
          </p:nvPr>
        </p:nvSpPr>
        <p:spPr>
          <a:xfrm>
            <a:off x="2445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990000"/>
                </a:solidFill>
              </a:rPr>
              <a:t>For Developers - Improve User Experience</a:t>
            </a:r>
            <a:endParaRPr>
              <a:solidFill>
                <a:srgbClr val="990000"/>
              </a:solidFill>
            </a:endParaRPr>
          </a:p>
        </p:txBody>
      </p:sp>
      <p:pic>
        <p:nvPicPr>
          <p:cNvPr id="6815" name="Google Shape;6815;p531"/>
          <p:cNvPicPr preferRelativeResize="0"/>
          <p:nvPr/>
        </p:nvPicPr>
        <p:blipFill rotWithShape="1">
          <a:blip r:embed="rId3">
            <a:alphaModFix/>
          </a:blip>
          <a:srcRect b="0" l="0" r="0" t="0"/>
          <a:stretch/>
        </p:blipFill>
        <p:spPr>
          <a:xfrm>
            <a:off x="1951887" y="1679100"/>
            <a:ext cx="7237981" cy="4634066"/>
          </a:xfrm>
          <a:prstGeom prst="rect">
            <a:avLst/>
          </a:prstGeom>
          <a:noFill/>
          <a:ln>
            <a:noFill/>
          </a:ln>
          <a:effectLst>
            <a:outerShdw blurRad="57150" rotWithShape="0" algn="bl" dir="5400000" dist="19050">
              <a:srgbClr val="000000">
                <a:alpha val="49800"/>
              </a:srgbClr>
            </a:outerShdw>
          </a:effectLst>
        </p:spPr>
      </p:pic>
      <p:pic>
        <p:nvPicPr>
          <p:cNvPr id="6816" name="Google Shape;6816;p531"/>
          <p:cNvPicPr preferRelativeResize="0"/>
          <p:nvPr/>
        </p:nvPicPr>
        <p:blipFill rotWithShape="1">
          <a:blip r:embed="rId4">
            <a:alphaModFix/>
          </a:blip>
          <a:srcRect b="36171" l="38077" r="18638" t="9320"/>
          <a:stretch/>
        </p:blipFill>
        <p:spPr>
          <a:xfrm>
            <a:off x="6916579" y="1519200"/>
            <a:ext cx="3552800" cy="2528002"/>
          </a:xfrm>
          <a:prstGeom prst="rect">
            <a:avLst/>
          </a:prstGeom>
          <a:noFill/>
          <a:ln>
            <a:noFill/>
          </a:ln>
          <a:effectLst>
            <a:outerShdw blurRad="57150" rotWithShape="0" algn="bl" dir="5400000" dist="19050">
              <a:srgbClr val="000000">
                <a:alpha val="49800"/>
              </a:srgbClr>
            </a:outerShdw>
          </a:effectLst>
        </p:spPr>
      </p:pic>
      <p:sp>
        <p:nvSpPr>
          <p:cNvPr id="6817" name="Google Shape;6817;p531"/>
          <p:cNvSpPr/>
          <p:nvPr/>
        </p:nvSpPr>
        <p:spPr>
          <a:xfrm>
            <a:off x="7424583" y="3408460"/>
            <a:ext cx="3552900" cy="2528100"/>
          </a:xfrm>
          <a:prstGeom prst="rect">
            <a:avLst/>
          </a:prstGeom>
          <a:solidFill>
            <a:srgbClr val="000000"/>
          </a:solidFill>
          <a:ln>
            <a:noFill/>
          </a:ln>
          <a:effectLst>
            <a:outerShdw blurRad="57150" rotWithShape="0" algn="bl" dir="5400000" dist="19050">
              <a:srgbClr val="000000">
                <a:alpha val="49800"/>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apiVersion: mongodb.com/v1</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kind: MongoDbReplicaSet</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metadata:</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name: example</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namespace: production</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spec:</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members: 3</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version: 4.0.2</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persistent: false</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project: example</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FFFFFF"/>
              </a:buClr>
              <a:buSzPts val="1500"/>
              <a:buFont typeface="Arial"/>
              <a:buNone/>
            </a:pPr>
            <a:r>
              <a:rPr b="0" i="0" lang="en" sz="1300" u="none" cap="none" strike="noStrike">
                <a:solidFill>
                  <a:srgbClr val="FFFFFF"/>
                </a:solidFill>
                <a:latin typeface="Consolas"/>
                <a:ea typeface="Consolas"/>
                <a:cs typeface="Consolas"/>
                <a:sym typeface="Consolas"/>
              </a:rPr>
              <a:t>  credentials: my-secret</a:t>
            </a:r>
            <a:endParaRPr b="0" i="0" sz="1300" u="none" cap="none" strike="noStrike">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onsolas"/>
              <a:ea typeface="Consolas"/>
              <a:cs typeface="Consolas"/>
              <a:sym typeface="Consolas"/>
            </a:endParaRPr>
          </a:p>
        </p:txBody>
      </p:sp>
      <p:sp>
        <p:nvSpPr>
          <p:cNvPr id="6818" name="Google Shape;6818;p531"/>
          <p:cNvSpPr txBox="1"/>
          <p:nvPr>
            <p:ph type="title"/>
          </p:nvPr>
        </p:nvSpPr>
        <p:spPr>
          <a:xfrm>
            <a:off x="1447800" y="742800"/>
            <a:ext cx="8686800" cy="8640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500"/>
              <a:buFont typeface="Arial"/>
              <a:buNone/>
            </a:pPr>
            <a:r>
              <a:rPr lang="en" sz="3200">
                <a:solidFill>
                  <a:srgbClr val="990000"/>
                </a:solidFill>
                <a:latin typeface="Red Hat Text"/>
                <a:ea typeface="Red Hat Text"/>
                <a:cs typeface="Red Hat Text"/>
                <a:sym typeface="Red Hat Text"/>
              </a:rPr>
              <a:t>Self-service for developers</a:t>
            </a:r>
            <a:endParaRPr sz="3200">
              <a:solidFill>
                <a:srgbClr val="990000"/>
              </a:solidFill>
              <a:latin typeface="Red Hat Text"/>
              <a:ea typeface="Red Hat Text"/>
              <a:cs typeface="Red Hat Text"/>
              <a:sym typeface="Red Hat Text"/>
            </a:endParaRPr>
          </a:p>
          <a:p>
            <a:pPr indent="0" lvl="0" marL="0" rtl="0" algn="l">
              <a:lnSpc>
                <a:spcPct val="130000"/>
              </a:lnSpc>
              <a:spcBef>
                <a:spcPts val="0"/>
              </a:spcBef>
              <a:spcAft>
                <a:spcPts val="0"/>
              </a:spcAft>
              <a:buSzPts val="3500"/>
              <a:buNone/>
            </a:pPr>
            <a:r>
              <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2" name="Shape 6822"/>
        <p:cNvGrpSpPr/>
        <p:nvPr/>
      </p:nvGrpSpPr>
      <p:grpSpPr>
        <a:xfrm>
          <a:off x="0" y="0"/>
          <a:ext cx="0" cy="0"/>
          <a:chOff x="0" y="0"/>
          <a:chExt cx="0" cy="0"/>
        </a:xfrm>
      </p:grpSpPr>
      <p:sp>
        <p:nvSpPr>
          <p:cNvPr id="6823" name="Google Shape;6823;p532"/>
          <p:cNvSpPr txBox="1"/>
          <p:nvPr>
            <p:ph type="title"/>
          </p:nvPr>
        </p:nvSpPr>
        <p:spPr>
          <a:xfrm>
            <a:off x="1752600" y="539600"/>
            <a:ext cx="8686800" cy="967500"/>
          </a:xfrm>
          <a:prstGeom prst="rect">
            <a:avLst/>
          </a:prstGeom>
        </p:spPr>
        <p:txBody>
          <a:bodyPr anchorCtr="0" anchor="t" bIns="0" lIns="0" spcFirstLastPara="1" rIns="0" wrap="square" tIns="0">
            <a:noAutofit/>
          </a:bodyPr>
          <a:lstStyle/>
          <a:p>
            <a:pPr indent="0" lvl="0" marL="0" rtl="0" algn="ctr">
              <a:lnSpc>
                <a:spcPct val="108000"/>
              </a:lnSpc>
              <a:spcBef>
                <a:spcPts val="0"/>
              </a:spcBef>
              <a:spcAft>
                <a:spcPts val="0"/>
              </a:spcAft>
              <a:buNone/>
            </a:pPr>
            <a:r>
              <a:rPr lang="en" sz="3200">
                <a:latin typeface="Red Hat Display"/>
                <a:ea typeface="Red Hat Display"/>
                <a:cs typeface="Red Hat Display"/>
                <a:sym typeface="Red Hat Display"/>
              </a:rPr>
              <a:t>First-class Console Experience</a:t>
            </a:r>
            <a:endParaRPr sz="3200">
              <a:latin typeface="Red Hat Display"/>
              <a:ea typeface="Red Hat Display"/>
              <a:cs typeface="Red Hat Display"/>
              <a:sym typeface="Red Hat Display"/>
            </a:endParaRPr>
          </a:p>
          <a:p>
            <a:pPr indent="0" lvl="0" marL="0" rtl="0" algn="ctr">
              <a:spcBef>
                <a:spcPts val="0"/>
              </a:spcBef>
              <a:spcAft>
                <a:spcPts val="0"/>
              </a:spcAft>
              <a:buNone/>
            </a:pPr>
            <a:r>
              <a:t/>
            </a:r>
            <a:endParaRPr sz="3200">
              <a:latin typeface="Red Hat Display"/>
              <a:ea typeface="Red Hat Display"/>
              <a:cs typeface="Red Hat Display"/>
              <a:sym typeface="Red Hat Display"/>
            </a:endParaRPr>
          </a:p>
        </p:txBody>
      </p:sp>
      <p:sp>
        <p:nvSpPr>
          <p:cNvPr id="6824" name="Google Shape;6824;p532"/>
          <p:cNvSpPr txBox="1"/>
          <p:nvPr>
            <p:ph idx="4294967295" type="subTitle"/>
          </p:nvPr>
        </p:nvSpPr>
        <p:spPr>
          <a:xfrm>
            <a:off x="9009728" y="1528033"/>
            <a:ext cx="2466900" cy="2592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b="1" lang="en" sz="1600">
                <a:solidFill>
                  <a:srgbClr val="FF0000"/>
                </a:solidFill>
                <a:latin typeface="Red Hat Display"/>
                <a:ea typeface="Red Hat Display"/>
                <a:cs typeface="Red Hat Display"/>
                <a:sym typeface="Red Hat Display"/>
              </a:rPr>
              <a:t>EXTENDING</a:t>
            </a:r>
            <a:r>
              <a:rPr lang="en" sz="1600">
                <a:solidFill>
                  <a:srgbClr val="FF0000"/>
                </a:solidFill>
                <a:latin typeface="Red Hat Display"/>
                <a:ea typeface="Red Hat Display"/>
                <a:cs typeface="Red Hat Display"/>
                <a:sym typeface="Red Hat Display"/>
              </a:rPr>
              <a:t>  </a:t>
            </a:r>
            <a:r>
              <a:rPr lang="en" sz="1600">
                <a:solidFill>
                  <a:srgbClr val="FF0000"/>
                </a:solidFill>
                <a:latin typeface="Red Hat Display Medium"/>
                <a:ea typeface="Red Hat Display Medium"/>
                <a:cs typeface="Red Hat Display Medium"/>
                <a:sym typeface="Red Hat Display Medium"/>
              </a:rPr>
              <a:t>Kubernetes</a:t>
            </a:r>
            <a:endParaRPr sz="1600">
              <a:solidFill>
                <a:srgbClr val="FF0000"/>
              </a:solidFill>
              <a:latin typeface="Red Hat Display Medium"/>
              <a:ea typeface="Red Hat Display Medium"/>
              <a:cs typeface="Red Hat Display Medium"/>
              <a:sym typeface="Red Hat Display Medium"/>
            </a:endParaRPr>
          </a:p>
        </p:txBody>
      </p:sp>
      <p:sp>
        <p:nvSpPr>
          <p:cNvPr id="6825" name="Google Shape;6825;p532"/>
          <p:cNvSpPr txBox="1"/>
          <p:nvPr>
            <p:ph idx="4294967295" type="subTitle"/>
          </p:nvPr>
        </p:nvSpPr>
        <p:spPr>
          <a:xfrm>
            <a:off x="6296687" y="1528033"/>
            <a:ext cx="2466900" cy="25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600">
                <a:solidFill>
                  <a:srgbClr val="FF0000"/>
                </a:solidFill>
                <a:latin typeface="Red Hat Display"/>
                <a:ea typeface="Red Hat Display"/>
                <a:cs typeface="Red Hat Display"/>
                <a:sym typeface="Red Hat Display"/>
              </a:rPr>
              <a:t>MANAGING</a:t>
            </a:r>
            <a:r>
              <a:rPr lang="en" sz="1600">
                <a:solidFill>
                  <a:srgbClr val="FF0000"/>
                </a:solidFill>
                <a:latin typeface="Red Hat Display"/>
                <a:ea typeface="Red Hat Display"/>
                <a:cs typeface="Red Hat Display"/>
                <a:sym typeface="Red Hat Display"/>
              </a:rPr>
              <a:t>  </a:t>
            </a:r>
            <a:r>
              <a:rPr lang="en" sz="1600">
                <a:solidFill>
                  <a:srgbClr val="FF0000"/>
                </a:solidFill>
                <a:latin typeface="Red Hat Display Medium"/>
                <a:ea typeface="Red Hat Display Medium"/>
                <a:cs typeface="Red Hat Display Medium"/>
                <a:sym typeface="Red Hat Display Medium"/>
              </a:rPr>
              <a:t>Kubernetes</a:t>
            </a:r>
            <a:endParaRPr sz="1600">
              <a:solidFill>
                <a:srgbClr val="FF0000"/>
              </a:solidFill>
              <a:latin typeface="Red Hat Display Medium"/>
              <a:ea typeface="Red Hat Display Medium"/>
              <a:cs typeface="Red Hat Display Medium"/>
              <a:sym typeface="Red Hat Display Medium"/>
            </a:endParaRPr>
          </a:p>
        </p:txBody>
      </p:sp>
      <p:sp>
        <p:nvSpPr>
          <p:cNvPr id="6826" name="Google Shape;6826;p532"/>
          <p:cNvSpPr txBox="1"/>
          <p:nvPr>
            <p:ph idx="4294967295" type="subTitle"/>
          </p:nvPr>
        </p:nvSpPr>
        <p:spPr>
          <a:xfrm>
            <a:off x="3583647" y="1528033"/>
            <a:ext cx="2466900" cy="25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600">
                <a:solidFill>
                  <a:srgbClr val="FF0000"/>
                </a:solidFill>
                <a:latin typeface="Red Hat Display"/>
                <a:ea typeface="Red Hat Display"/>
                <a:cs typeface="Red Hat Display"/>
                <a:sym typeface="Red Hat Display"/>
              </a:rPr>
              <a:t>LEARNING  </a:t>
            </a:r>
            <a:r>
              <a:rPr lang="en" sz="1600">
                <a:solidFill>
                  <a:srgbClr val="FF0000"/>
                </a:solidFill>
                <a:latin typeface="Red Hat Display Medium"/>
                <a:ea typeface="Red Hat Display Medium"/>
                <a:cs typeface="Red Hat Display Medium"/>
                <a:sym typeface="Red Hat Display Medium"/>
              </a:rPr>
              <a:t>Kubernetes</a:t>
            </a:r>
            <a:endParaRPr sz="1600">
              <a:solidFill>
                <a:srgbClr val="FF0000"/>
              </a:solidFill>
              <a:latin typeface="Red Hat Display Medium"/>
              <a:ea typeface="Red Hat Display Medium"/>
              <a:cs typeface="Red Hat Display Medium"/>
              <a:sym typeface="Red Hat Display Medium"/>
            </a:endParaRPr>
          </a:p>
        </p:txBody>
      </p:sp>
      <p:sp>
        <p:nvSpPr>
          <p:cNvPr id="6827" name="Google Shape;6827;p532"/>
          <p:cNvSpPr txBox="1"/>
          <p:nvPr>
            <p:ph idx="1" type="subTitle"/>
          </p:nvPr>
        </p:nvSpPr>
        <p:spPr>
          <a:xfrm>
            <a:off x="3461652" y="1941654"/>
            <a:ext cx="2466900" cy="736500"/>
          </a:xfrm>
          <a:prstGeom prst="rect">
            <a:avLst/>
          </a:prstGeom>
        </p:spPr>
        <p:txBody>
          <a:bodyPr anchorCtr="0" anchor="t" bIns="0" lIns="0" spcFirstLastPara="1" rIns="0" wrap="square" tIns="0">
            <a:noAutofit/>
          </a:bodyPr>
          <a:lstStyle/>
          <a:p>
            <a:pPr indent="-400050" lvl="0" marL="609600" rtl="0" algn="l">
              <a:lnSpc>
                <a:spcPct val="115000"/>
              </a:lnSpc>
              <a:spcBef>
                <a:spcPts val="0"/>
              </a:spcBef>
              <a:spcAft>
                <a:spcPts val="0"/>
              </a:spcAft>
              <a:buClr>
                <a:srgbClr val="000000"/>
              </a:buClr>
              <a:buSzPts val="1500"/>
              <a:buFont typeface="Red Hat Text"/>
              <a:buChar char="●"/>
            </a:pPr>
            <a:r>
              <a:rPr lang="en" sz="1500">
                <a:solidFill>
                  <a:srgbClr val="000000"/>
                </a:solidFill>
                <a:latin typeface="Red Hat Text"/>
                <a:ea typeface="Red Hat Text"/>
                <a:cs typeface="Red Hat Text"/>
                <a:sym typeface="Red Hat Text"/>
              </a:rPr>
              <a:t>Quick Starts  </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SzPts val="1500"/>
              <a:buFont typeface="Red Hat Text"/>
              <a:buChar char="●"/>
            </a:pPr>
            <a:r>
              <a:rPr lang="en" sz="1500">
                <a:solidFill>
                  <a:schemeClr val="dk1"/>
                </a:solidFill>
                <a:latin typeface="Red Hat Text"/>
                <a:ea typeface="Red Hat Text"/>
                <a:cs typeface="Red Hat Text"/>
                <a:sym typeface="Red Hat Text"/>
              </a:rPr>
              <a:t>Admin Checklist</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Clr>
                <a:srgbClr val="000000"/>
              </a:buClr>
              <a:buSzPts val="1500"/>
              <a:buFont typeface="Red Hat Text"/>
              <a:buChar char="●"/>
            </a:pPr>
            <a:r>
              <a:rPr lang="en" sz="1500">
                <a:solidFill>
                  <a:srgbClr val="000000"/>
                </a:solidFill>
                <a:latin typeface="Red Hat Text"/>
                <a:ea typeface="Red Hat Text"/>
                <a:cs typeface="Red Hat Text"/>
                <a:sym typeface="Red Hat Text"/>
              </a:rPr>
              <a:t>CLI Shortcuts + Web Terminal</a:t>
            </a:r>
            <a:endParaRPr sz="1500">
              <a:solidFill>
                <a:srgbClr val="000000"/>
              </a:solidFill>
              <a:latin typeface="Red Hat Text"/>
              <a:ea typeface="Red Hat Text"/>
              <a:cs typeface="Red Hat Text"/>
              <a:sym typeface="Red Hat Text"/>
            </a:endParaRPr>
          </a:p>
        </p:txBody>
      </p:sp>
      <p:sp>
        <p:nvSpPr>
          <p:cNvPr id="6828" name="Google Shape;6828;p532"/>
          <p:cNvSpPr txBox="1"/>
          <p:nvPr>
            <p:ph idx="1" type="subTitle"/>
          </p:nvPr>
        </p:nvSpPr>
        <p:spPr>
          <a:xfrm>
            <a:off x="8869700" y="1950867"/>
            <a:ext cx="3212400" cy="736500"/>
          </a:xfrm>
          <a:prstGeom prst="rect">
            <a:avLst/>
          </a:prstGeom>
        </p:spPr>
        <p:txBody>
          <a:bodyPr anchorCtr="0" anchor="t" bIns="0" lIns="0" spcFirstLastPara="1" rIns="0" wrap="square" tIns="0">
            <a:noAutofit/>
          </a:bodyPr>
          <a:lstStyle/>
          <a:p>
            <a:pPr indent="-400050" lvl="0" marL="609600" rtl="0" algn="l">
              <a:lnSpc>
                <a:spcPct val="115000"/>
              </a:lnSpc>
              <a:spcBef>
                <a:spcPts val="0"/>
              </a:spcBef>
              <a:spcAft>
                <a:spcPts val="0"/>
              </a:spcAft>
              <a:buClr>
                <a:srgbClr val="000000"/>
              </a:buClr>
              <a:buSzPts val="1500"/>
              <a:buFont typeface="Red Hat Text"/>
              <a:buChar char="●"/>
            </a:pPr>
            <a:r>
              <a:rPr lang="en" sz="1500">
                <a:solidFill>
                  <a:srgbClr val="000000"/>
                </a:solidFill>
                <a:latin typeface="Red Hat Text"/>
                <a:ea typeface="Red Hat Text"/>
                <a:cs typeface="Red Hat Text"/>
                <a:sym typeface="Red Hat Text"/>
              </a:rPr>
              <a:t>Dynamic Plugin Support</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Clr>
                <a:srgbClr val="000000"/>
              </a:buClr>
              <a:buSzPts val="1500"/>
              <a:buFont typeface="Red Hat Text"/>
              <a:buChar char="●"/>
            </a:pPr>
            <a:r>
              <a:rPr lang="en" sz="1500">
                <a:solidFill>
                  <a:srgbClr val="000000"/>
                </a:solidFill>
                <a:latin typeface="Red Hat Text"/>
                <a:ea typeface="Red Hat Text"/>
                <a:cs typeface="Red Hat Text"/>
                <a:sym typeface="Red Hat Text"/>
              </a:rPr>
              <a:t>Quick Starts Extensions (CRD)</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Clr>
                <a:srgbClr val="000000"/>
              </a:buClr>
              <a:buSzPts val="1500"/>
              <a:buFont typeface="Red Hat Text"/>
              <a:buChar char="●"/>
            </a:pPr>
            <a:r>
              <a:rPr lang="en" sz="1500">
                <a:solidFill>
                  <a:srgbClr val="000000"/>
                </a:solidFill>
                <a:latin typeface="Red Hat Text"/>
                <a:ea typeface="Red Hat Text"/>
                <a:cs typeface="Red Hat Text"/>
                <a:sym typeface="Red Hat Text"/>
              </a:rPr>
              <a:t>Declarative Operator UI</a:t>
            </a:r>
            <a:endParaRPr sz="1500">
              <a:solidFill>
                <a:srgbClr val="000000"/>
              </a:solidFill>
              <a:latin typeface="Red Hat Text"/>
              <a:ea typeface="Red Hat Text"/>
              <a:cs typeface="Red Hat Text"/>
              <a:sym typeface="Red Hat Text"/>
            </a:endParaRPr>
          </a:p>
        </p:txBody>
      </p:sp>
      <p:pic>
        <p:nvPicPr>
          <p:cNvPr id="6829" name="Google Shape;6829;p532"/>
          <p:cNvPicPr preferRelativeResize="0"/>
          <p:nvPr/>
        </p:nvPicPr>
        <p:blipFill>
          <a:blip r:embed="rId3">
            <a:alphaModFix/>
          </a:blip>
          <a:stretch>
            <a:fillRect/>
          </a:stretch>
        </p:blipFill>
        <p:spPr>
          <a:xfrm>
            <a:off x="6405561" y="3434588"/>
            <a:ext cx="2411729" cy="2635965"/>
          </a:xfrm>
          <a:prstGeom prst="rect">
            <a:avLst/>
          </a:prstGeom>
          <a:noFill/>
          <a:ln>
            <a:noFill/>
          </a:ln>
          <a:effectLst>
            <a:outerShdw blurRad="57150" rotWithShape="0" algn="bl" dir="5400000" dist="19050">
              <a:srgbClr val="000000">
                <a:alpha val="50000"/>
              </a:srgbClr>
            </a:outerShdw>
          </a:effectLst>
        </p:spPr>
      </p:pic>
      <p:pic>
        <p:nvPicPr>
          <p:cNvPr id="6830" name="Google Shape;6830;p532"/>
          <p:cNvPicPr preferRelativeResize="0"/>
          <p:nvPr/>
        </p:nvPicPr>
        <p:blipFill>
          <a:blip r:embed="rId4">
            <a:alphaModFix/>
          </a:blip>
          <a:stretch>
            <a:fillRect/>
          </a:stretch>
        </p:blipFill>
        <p:spPr>
          <a:xfrm>
            <a:off x="3377183" y="3155283"/>
            <a:ext cx="2703264" cy="1368180"/>
          </a:xfrm>
          <a:prstGeom prst="rect">
            <a:avLst/>
          </a:prstGeom>
          <a:noFill/>
          <a:ln>
            <a:noFill/>
          </a:ln>
          <a:effectLst>
            <a:outerShdw blurRad="57150" rotWithShape="0" algn="bl" dir="5400000" dist="19050">
              <a:srgbClr val="000000">
                <a:alpha val="50000"/>
              </a:srgbClr>
            </a:outerShdw>
          </a:effectLst>
        </p:spPr>
      </p:pic>
      <p:pic>
        <p:nvPicPr>
          <p:cNvPr id="6831" name="Google Shape;6831;p532"/>
          <p:cNvPicPr preferRelativeResize="0"/>
          <p:nvPr/>
        </p:nvPicPr>
        <p:blipFill rotWithShape="1">
          <a:blip r:embed="rId5">
            <a:alphaModFix/>
          </a:blip>
          <a:srcRect b="0" l="73789" r="417" t="0"/>
          <a:stretch/>
        </p:blipFill>
        <p:spPr>
          <a:xfrm>
            <a:off x="5003198" y="3085972"/>
            <a:ext cx="1138563" cy="2374272"/>
          </a:xfrm>
          <a:prstGeom prst="rect">
            <a:avLst/>
          </a:prstGeom>
          <a:noFill/>
          <a:ln>
            <a:noFill/>
          </a:ln>
          <a:effectLst>
            <a:outerShdw blurRad="57150" rotWithShape="0" algn="bl" dir="5400000" dist="19050">
              <a:srgbClr val="000000">
                <a:alpha val="50000"/>
              </a:srgbClr>
            </a:outerShdw>
          </a:effectLst>
        </p:spPr>
      </p:pic>
      <p:pic>
        <p:nvPicPr>
          <p:cNvPr id="6832" name="Google Shape;6832;p532"/>
          <p:cNvPicPr preferRelativeResize="0"/>
          <p:nvPr/>
        </p:nvPicPr>
        <p:blipFill rotWithShape="1">
          <a:blip r:embed="rId6">
            <a:alphaModFix/>
          </a:blip>
          <a:srcRect b="119" l="36780" r="0" t="8230"/>
          <a:stretch/>
        </p:blipFill>
        <p:spPr>
          <a:xfrm>
            <a:off x="9063132" y="2993371"/>
            <a:ext cx="2863635" cy="2614876"/>
          </a:xfrm>
          <a:prstGeom prst="rect">
            <a:avLst/>
          </a:prstGeom>
          <a:noFill/>
          <a:ln>
            <a:noFill/>
          </a:ln>
          <a:effectLst>
            <a:outerShdw blurRad="71438" rotWithShape="0" algn="bl" dir="5400000" dist="19050">
              <a:srgbClr val="666666">
                <a:alpha val="50000"/>
              </a:srgbClr>
            </a:outerShdw>
          </a:effectLst>
        </p:spPr>
      </p:pic>
      <p:pic>
        <p:nvPicPr>
          <p:cNvPr id="6833" name="Google Shape;6833;p532"/>
          <p:cNvPicPr preferRelativeResize="0"/>
          <p:nvPr/>
        </p:nvPicPr>
        <p:blipFill rotWithShape="1">
          <a:blip r:embed="rId7">
            <a:alphaModFix/>
          </a:blip>
          <a:srcRect b="87756" l="19271" r="51112" t="6075"/>
          <a:stretch/>
        </p:blipFill>
        <p:spPr>
          <a:xfrm>
            <a:off x="9834447" y="5466960"/>
            <a:ext cx="2185921" cy="615629"/>
          </a:xfrm>
          <a:prstGeom prst="rect">
            <a:avLst/>
          </a:prstGeom>
          <a:noFill/>
          <a:ln>
            <a:noFill/>
          </a:ln>
          <a:effectLst>
            <a:outerShdw blurRad="71438" rotWithShape="0" algn="bl" dir="5400000" dist="19050">
              <a:srgbClr val="666666">
                <a:alpha val="50000"/>
              </a:srgbClr>
            </a:outerShdw>
          </a:effectLst>
        </p:spPr>
      </p:pic>
      <p:sp>
        <p:nvSpPr>
          <p:cNvPr id="6834" name="Google Shape;6834;p532"/>
          <p:cNvSpPr txBox="1"/>
          <p:nvPr>
            <p:ph idx="4294967295" type="subTitle"/>
          </p:nvPr>
        </p:nvSpPr>
        <p:spPr>
          <a:xfrm>
            <a:off x="455466" y="1528033"/>
            <a:ext cx="2648400" cy="2592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b="1" lang="en" sz="1600">
                <a:solidFill>
                  <a:srgbClr val="FF0000"/>
                </a:solidFill>
                <a:latin typeface="Red Hat Display"/>
                <a:ea typeface="Red Hat Display"/>
                <a:cs typeface="Red Hat Display"/>
                <a:sym typeface="Red Hat Display"/>
              </a:rPr>
              <a:t>Developing on  </a:t>
            </a:r>
            <a:r>
              <a:rPr lang="en" sz="1600">
                <a:solidFill>
                  <a:srgbClr val="FF0000"/>
                </a:solidFill>
                <a:latin typeface="Red Hat Display Medium"/>
                <a:ea typeface="Red Hat Display Medium"/>
                <a:cs typeface="Red Hat Display Medium"/>
                <a:sym typeface="Red Hat Display Medium"/>
              </a:rPr>
              <a:t>Kubernetes</a:t>
            </a:r>
            <a:endParaRPr sz="1600">
              <a:solidFill>
                <a:srgbClr val="FF0000"/>
              </a:solidFill>
              <a:latin typeface="Red Hat Display Medium"/>
              <a:ea typeface="Red Hat Display Medium"/>
              <a:cs typeface="Red Hat Display Medium"/>
              <a:sym typeface="Red Hat Display Medium"/>
            </a:endParaRPr>
          </a:p>
        </p:txBody>
      </p:sp>
      <p:sp>
        <p:nvSpPr>
          <p:cNvPr id="6835" name="Google Shape;6835;p532"/>
          <p:cNvSpPr txBox="1"/>
          <p:nvPr>
            <p:ph idx="1" type="subTitle"/>
          </p:nvPr>
        </p:nvSpPr>
        <p:spPr>
          <a:xfrm>
            <a:off x="307000" y="1941667"/>
            <a:ext cx="2926500" cy="736500"/>
          </a:xfrm>
          <a:prstGeom prst="rect">
            <a:avLst/>
          </a:prstGeom>
        </p:spPr>
        <p:txBody>
          <a:bodyPr anchorCtr="0" anchor="t" bIns="0" lIns="0" spcFirstLastPara="1" rIns="0" wrap="square" tIns="0">
            <a:noAutofit/>
          </a:bodyPr>
          <a:lstStyle/>
          <a:p>
            <a:pPr indent="-400050" lvl="0" marL="609600" rtl="0" algn="l">
              <a:lnSpc>
                <a:spcPct val="115000"/>
              </a:lnSpc>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Application Monitoring</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SzPts val="1500"/>
              <a:buFont typeface="Red Hat Text"/>
              <a:buChar char="●"/>
            </a:pPr>
            <a:r>
              <a:rPr lang="en" sz="1500">
                <a:solidFill>
                  <a:schemeClr val="dk1"/>
                </a:solidFill>
                <a:latin typeface="Red Hat Text"/>
                <a:ea typeface="Red Hat Text"/>
                <a:cs typeface="Red Hat Text"/>
                <a:sym typeface="Red Hat Text"/>
              </a:rPr>
              <a:t>Serverless Eventing              ( Camel-K  + Custom )</a:t>
            </a:r>
            <a:endParaRPr sz="1500">
              <a:solidFill>
                <a:srgbClr val="000000"/>
              </a:solidFill>
              <a:latin typeface="Red Hat Text"/>
              <a:ea typeface="Red Hat Text"/>
              <a:cs typeface="Red Hat Text"/>
              <a:sym typeface="Red Hat Text"/>
            </a:endParaRPr>
          </a:p>
          <a:p>
            <a:pPr indent="-400050" lvl="0" marL="609600" rtl="0" algn="l">
              <a:lnSpc>
                <a:spcPct val="115000"/>
              </a:lnSpc>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GitOps Dashboard</a:t>
            </a:r>
            <a:endParaRPr sz="1500">
              <a:solidFill>
                <a:schemeClr val="dk1"/>
              </a:solidFill>
              <a:latin typeface="Red Hat Text"/>
              <a:ea typeface="Red Hat Text"/>
              <a:cs typeface="Red Hat Text"/>
              <a:sym typeface="Red Hat Text"/>
            </a:endParaRPr>
          </a:p>
          <a:p>
            <a:pPr indent="0" lvl="0" marL="609600" rtl="0" algn="l">
              <a:lnSpc>
                <a:spcPct val="115000"/>
              </a:lnSpc>
              <a:spcBef>
                <a:spcPts val="0"/>
              </a:spcBef>
              <a:spcAft>
                <a:spcPts val="0"/>
              </a:spcAft>
              <a:buNone/>
            </a:pPr>
            <a:r>
              <a:t/>
            </a:r>
            <a:endParaRPr sz="1500">
              <a:solidFill>
                <a:srgbClr val="000000"/>
              </a:solidFill>
              <a:latin typeface="Red Hat Text"/>
              <a:ea typeface="Red Hat Text"/>
              <a:cs typeface="Red Hat Text"/>
              <a:sym typeface="Red Hat Text"/>
            </a:endParaRPr>
          </a:p>
        </p:txBody>
      </p:sp>
      <p:pic>
        <p:nvPicPr>
          <p:cNvPr id="6836" name="Google Shape;6836;p532"/>
          <p:cNvPicPr preferRelativeResize="0"/>
          <p:nvPr/>
        </p:nvPicPr>
        <p:blipFill>
          <a:blip r:embed="rId8">
            <a:alphaModFix/>
          </a:blip>
          <a:stretch>
            <a:fillRect/>
          </a:stretch>
        </p:blipFill>
        <p:spPr>
          <a:xfrm>
            <a:off x="57867" y="4184463"/>
            <a:ext cx="3046002" cy="1493002"/>
          </a:xfrm>
          <a:prstGeom prst="rect">
            <a:avLst/>
          </a:prstGeom>
          <a:noFill/>
          <a:ln>
            <a:noFill/>
          </a:ln>
        </p:spPr>
      </p:pic>
      <p:pic>
        <p:nvPicPr>
          <p:cNvPr id="6837" name="Google Shape;6837;p532"/>
          <p:cNvPicPr preferRelativeResize="0"/>
          <p:nvPr/>
        </p:nvPicPr>
        <p:blipFill rotWithShape="1">
          <a:blip r:embed="rId9">
            <a:alphaModFix/>
          </a:blip>
          <a:srcRect b="0" l="17074" r="0" t="0"/>
          <a:stretch/>
        </p:blipFill>
        <p:spPr>
          <a:xfrm>
            <a:off x="347467" y="3105575"/>
            <a:ext cx="2466799" cy="1505072"/>
          </a:xfrm>
          <a:prstGeom prst="rect">
            <a:avLst/>
          </a:prstGeom>
          <a:noFill/>
          <a:ln>
            <a:noFill/>
          </a:ln>
        </p:spPr>
      </p:pic>
      <p:cxnSp>
        <p:nvCxnSpPr>
          <p:cNvPr id="6838" name="Google Shape;6838;p532"/>
          <p:cNvCxnSpPr/>
          <p:nvPr/>
        </p:nvCxnSpPr>
        <p:spPr>
          <a:xfrm flipH="1" rot="10800000">
            <a:off x="387367" y="4279667"/>
            <a:ext cx="2311200" cy="1340100"/>
          </a:xfrm>
          <a:prstGeom prst="straightConnector1">
            <a:avLst/>
          </a:prstGeom>
          <a:noFill/>
          <a:ln cap="flat" cmpd="sng" w="19050">
            <a:solidFill>
              <a:srgbClr val="2BB1EA"/>
            </a:solidFill>
            <a:prstDash val="dot"/>
            <a:round/>
            <a:headEnd len="med" w="med" type="none"/>
            <a:tailEnd len="med" w="med" type="none"/>
          </a:ln>
        </p:spPr>
      </p:cxnSp>
      <p:sp>
        <p:nvSpPr>
          <p:cNvPr id="6839" name="Google Shape;6839;p532"/>
          <p:cNvSpPr/>
          <p:nvPr/>
        </p:nvSpPr>
        <p:spPr>
          <a:xfrm>
            <a:off x="2654300" y="4127500"/>
            <a:ext cx="159900" cy="152400"/>
          </a:xfrm>
          <a:prstGeom prst="ellipse">
            <a:avLst/>
          </a:prstGeom>
          <a:noFill/>
          <a:ln cap="flat" cmpd="sng" w="9525">
            <a:solidFill>
              <a:srgbClr val="2BB1E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0" name="Google Shape;6840;p532"/>
          <p:cNvSpPr txBox="1"/>
          <p:nvPr>
            <p:ph idx="12" type="sldNum"/>
          </p:nvPr>
        </p:nvSpPr>
        <p:spPr>
          <a:xfrm>
            <a:off x="81975" y="6186589"/>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41" name="Google Shape;6841;p532"/>
          <p:cNvSpPr txBox="1"/>
          <p:nvPr/>
        </p:nvSpPr>
        <p:spPr>
          <a:xfrm>
            <a:off x="6156733" y="1941667"/>
            <a:ext cx="2863500" cy="736500"/>
          </a:xfrm>
          <a:prstGeom prst="rect">
            <a:avLst/>
          </a:prstGeom>
          <a:noFill/>
          <a:ln>
            <a:noFill/>
          </a:ln>
        </p:spPr>
        <p:txBody>
          <a:bodyPr anchorCtr="0" anchor="t" bIns="0" lIns="0" spcFirstLastPara="1" rIns="0" wrap="square" tIns="0">
            <a:noAutofit/>
          </a:bodyPr>
          <a:lstStyle/>
          <a:p>
            <a:pPr indent="-400050" lvl="0" marL="609600" rtl="0" algn="l">
              <a:lnSpc>
                <a:spcPct val="115000"/>
              </a:lnSpc>
              <a:spcBef>
                <a:spcPts val="0"/>
              </a:spcBef>
              <a:spcAft>
                <a:spcPts val="0"/>
              </a:spcAft>
              <a:buSzPts val="1500"/>
              <a:buFont typeface="Red Hat Text"/>
              <a:buChar char="●"/>
            </a:pPr>
            <a:r>
              <a:rPr lang="en" sz="1500">
                <a:latin typeface="Red Hat Text"/>
                <a:ea typeface="Red Hat Text"/>
                <a:cs typeface="Red Hat Text"/>
                <a:sym typeface="Red Hat Text"/>
              </a:rPr>
              <a:t>Column Management </a:t>
            </a:r>
            <a:endParaRPr sz="1500">
              <a:latin typeface="Red Hat Text"/>
              <a:ea typeface="Red Hat Text"/>
              <a:cs typeface="Red Hat Text"/>
              <a:sym typeface="Red Hat Text"/>
            </a:endParaRPr>
          </a:p>
          <a:p>
            <a:pPr indent="-400050" lvl="0" marL="609600" rtl="0" algn="l">
              <a:lnSpc>
                <a:spcPct val="115000"/>
              </a:lnSpc>
              <a:spcBef>
                <a:spcPts val="0"/>
              </a:spcBef>
              <a:spcAft>
                <a:spcPts val="0"/>
              </a:spcAft>
              <a:buSzPts val="1500"/>
              <a:buFont typeface="Red Hat Text"/>
              <a:buChar char="●"/>
            </a:pPr>
            <a:r>
              <a:rPr lang="en" sz="1500">
                <a:latin typeface="Red Hat Text"/>
                <a:ea typeface="Red Hat Text"/>
                <a:cs typeface="Red Hat Text"/>
                <a:sym typeface="Red Hat Text"/>
              </a:rPr>
              <a:t>User Preferences</a:t>
            </a:r>
            <a:endParaRPr sz="1500">
              <a:latin typeface="Red Hat Text"/>
              <a:ea typeface="Red Hat Text"/>
              <a:cs typeface="Red Hat Text"/>
              <a:sym typeface="Red Hat Text"/>
            </a:endParaRPr>
          </a:p>
          <a:p>
            <a:pPr indent="-400050" lvl="0" marL="609600" rtl="0" algn="l">
              <a:lnSpc>
                <a:spcPct val="115000"/>
              </a:lnSpc>
              <a:spcBef>
                <a:spcPts val="0"/>
              </a:spcBef>
              <a:spcAft>
                <a:spcPts val="0"/>
              </a:spcAft>
              <a:buSzPts val="1500"/>
              <a:buFont typeface="Red Hat Text"/>
              <a:buChar char="●"/>
            </a:pPr>
            <a:r>
              <a:rPr lang="en" sz="1500">
                <a:latin typeface="Red Hat Text"/>
                <a:ea typeface="Red Hat Text"/>
                <a:cs typeface="Red Hat Text"/>
                <a:sym typeface="Red Hat Text"/>
              </a:rPr>
              <a:t>Internationalization (I18N), Accessibility (A11Y) Support</a:t>
            </a:r>
            <a:endParaRPr sz="1500">
              <a:latin typeface="Red Hat Text"/>
              <a:ea typeface="Red Hat Text"/>
              <a:cs typeface="Red Hat Text"/>
              <a:sym typeface="Red Hat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5" name="Shape 6845"/>
        <p:cNvGrpSpPr/>
        <p:nvPr/>
      </p:nvGrpSpPr>
      <p:grpSpPr>
        <a:xfrm>
          <a:off x="0" y="0"/>
          <a:ext cx="0" cy="0"/>
          <a:chOff x="0" y="0"/>
          <a:chExt cx="0" cy="0"/>
        </a:xfrm>
      </p:grpSpPr>
      <p:sp>
        <p:nvSpPr>
          <p:cNvPr id="6846" name="Google Shape;6846;p53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847" name="Google Shape;6847;p5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MONITORING | </a:t>
            </a:r>
            <a:r>
              <a:rPr lang="en">
                <a:solidFill>
                  <a:srgbClr val="000000"/>
                </a:solidFill>
              </a:rPr>
              <a:t>Solution Overview</a:t>
            </a:r>
            <a:endParaRPr>
              <a:solidFill>
                <a:srgbClr val="000000"/>
              </a:solidFill>
            </a:endParaRPr>
          </a:p>
        </p:txBody>
      </p:sp>
      <p:sp>
        <p:nvSpPr>
          <p:cNvPr id="6848" name="Google Shape;6848;p5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49" name="Google Shape;6849;p533"/>
          <p:cNvSpPr txBox="1"/>
          <p:nvPr/>
        </p:nvSpPr>
        <p:spPr>
          <a:xfrm>
            <a:off x="1869922" y="1361391"/>
            <a:ext cx="8392500" cy="933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500">
                <a:latin typeface="Overpass Light"/>
                <a:ea typeface="Overpass Light"/>
                <a:cs typeface="Overpass Light"/>
                <a:sym typeface="Overpass Light"/>
              </a:rPr>
              <a:t>OpenShift Cluster Monitoring</a:t>
            </a:r>
            <a:endParaRPr sz="3500">
              <a:latin typeface="Overpass Light"/>
              <a:ea typeface="Overpass Light"/>
              <a:cs typeface="Overpass Light"/>
              <a:sym typeface="Overpass Light"/>
            </a:endParaRPr>
          </a:p>
        </p:txBody>
      </p:sp>
      <p:pic>
        <p:nvPicPr>
          <p:cNvPr id="6850" name="Google Shape;6850;p533"/>
          <p:cNvPicPr preferRelativeResize="0"/>
          <p:nvPr/>
        </p:nvPicPr>
        <p:blipFill>
          <a:blip r:embed="rId3">
            <a:alphaModFix/>
          </a:blip>
          <a:stretch>
            <a:fillRect/>
          </a:stretch>
        </p:blipFill>
        <p:spPr>
          <a:xfrm>
            <a:off x="1790709" y="2354678"/>
            <a:ext cx="1374301" cy="1376260"/>
          </a:xfrm>
          <a:prstGeom prst="rect">
            <a:avLst/>
          </a:prstGeom>
          <a:noFill/>
          <a:ln>
            <a:noFill/>
          </a:ln>
        </p:spPr>
      </p:pic>
      <p:sp>
        <p:nvSpPr>
          <p:cNvPr id="6851" name="Google Shape;6851;p533"/>
          <p:cNvSpPr txBox="1"/>
          <p:nvPr/>
        </p:nvSpPr>
        <p:spPr>
          <a:xfrm>
            <a:off x="688900" y="3938209"/>
            <a:ext cx="3577200" cy="84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Metrics collection and storage</a:t>
            </a:r>
            <a:r>
              <a:rPr lang="en" sz="1900">
                <a:latin typeface="Overpass Light"/>
                <a:ea typeface="Overpass Light"/>
                <a:cs typeface="Overpass Light"/>
                <a:sym typeface="Overpass Light"/>
              </a:rPr>
              <a:t> via Prometheus, an open-source monitoring system time series database.</a:t>
            </a:r>
            <a:endParaRPr sz="1900">
              <a:latin typeface="Overpass Light"/>
              <a:ea typeface="Overpass Light"/>
              <a:cs typeface="Overpass Light"/>
              <a:sym typeface="Overpass Light"/>
            </a:endParaRPr>
          </a:p>
        </p:txBody>
      </p:sp>
      <p:pic>
        <p:nvPicPr>
          <p:cNvPr id="6852" name="Google Shape;6852;p533"/>
          <p:cNvPicPr preferRelativeResize="0"/>
          <p:nvPr/>
        </p:nvPicPr>
        <p:blipFill>
          <a:blip r:embed="rId4">
            <a:alphaModFix/>
          </a:blip>
          <a:stretch>
            <a:fillRect/>
          </a:stretch>
        </p:blipFill>
        <p:spPr>
          <a:xfrm>
            <a:off x="9051473" y="2354678"/>
            <a:ext cx="1326780" cy="1376259"/>
          </a:xfrm>
          <a:prstGeom prst="rect">
            <a:avLst/>
          </a:prstGeom>
          <a:noFill/>
          <a:ln>
            <a:noFill/>
          </a:ln>
        </p:spPr>
      </p:pic>
      <p:sp>
        <p:nvSpPr>
          <p:cNvPr id="6853" name="Google Shape;6853;p533"/>
          <p:cNvSpPr txBox="1"/>
          <p:nvPr/>
        </p:nvSpPr>
        <p:spPr>
          <a:xfrm>
            <a:off x="7925900" y="3938209"/>
            <a:ext cx="3577200" cy="84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Metrics visualization </a:t>
            </a:r>
            <a:r>
              <a:rPr lang="en" sz="1900">
                <a:latin typeface="Overpass Light"/>
                <a:ea typeface="Overpass Light"/>
                <a:cs typeface="Overpass Light"/>
                <a:sym typeface="Overpass Light"/>
              </a:rPr>
              <a:t>via Grafana, the leading metrics visualization technology.</a:t>
            </a:r>
            <a:endParaRPr sz="1900">
              <a:latin typeface="Overpass Light"/>
              <a:ea typeface="Overpass Light"/>
              <a:cs typeface="Overpass Light"/>
              <a:sym typeface="Overpass Light"/>
            </a:endParaRPr>
          </a:p>
        </p:txBody>
      </p:sp>
      <p:pic>
        <p:nvPicPr>
          <p:cNvPr id="6854" name="Google Shape;6854;p533"/>
          <p:cNvPicPr preferRelativeResize="0"/>
          <p:nvPr/>
        </p:nvPicPr>
        <p:blipFill>
          <a:blip r:embed="rId5">
            <a:alphaModFix/>
          </a:blip>
          <a:stretch>
            <a:fillRect/>
          </a:stretch>
        </p:blipFill>
        <p:spPr>
          <a:xfrm>
            <a:off x="5370967" y="2360074"/>
            <a:ext cx="1374295" cy="1370866"/>
          </a:xfrm>
          <a:prstGeom prst="rect">
            <a:avLst/>
          </a:prstGeom>
          <a:noFill/>
          <a:ln>
            <a:noFill/>
          </a:ln>
        </p:spPr>
      </p:pic>
      <p:sp>
        <p:nvSpPr>
          <p:cNvPr id="6855" name="Google Shape;6855;p533"/>
          <p:cNvSpPr txBox="1"/>
          <p:nvPr/>
        </p:nvSpPr>
        <p:spPr>
          <a:xfrm>
            <a:off x="4269158" y="3938209"/>
            <a:ext cx="3577200" cy="84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Alerting/notification</a:t>
            </a:r>
            <a:r>
              <a:rPr lang="en" sz="1900">
                <a:latin typeface="Overpass Light"/>
                <a:ea typeface="Overpass Light"/>
                <a:cs typeface="Overpass Light"/>
                <a:sym typeface="Overpass Light"/>
              </a:rPr>
              <a:t> via Prometheus’ Alertmanager, an open-source tool that handles alerts send by Prometheus.</a:t>
            </a:r>
            <a:endParaRPr sz="1900">
              <a:latin typeface="Overpass Light"/>
              <a:ea typeface="Overpass Light"/>
              <a:cs typeface="Overpass Light"/>
              <a:sym typeface="Overpass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9" name="Shape 6859"/>
        <p:cNvGrpSpPr/>
        <p:nvPr/>
      </p:nvGrpSpPr>
      <p:grpSpPr>
        <a:xfrm>
          <a:off x="0" y="0"/>
          <a:ext cx="0" cy="0"/>
          <a:chOff x="0" y="0"/>
          <a:chExt cx="0" cy="0"/>
        </a:xfrm>
      </p:grpSpPr>
      <p:sp>
        <p:nvSpPr>
          <p:cNvPr id="6860" name="Google Shape;6860;p534"/>
          <p:cNvSpPr/>
          <p:nvPr/>
        </p:nvSpPr>
        <p:spPr>
          <a:xfrm>
            <a:off x="1190109" y="2561588"/>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61" name="Google Shape;6861;p534"/>
          <p:cNvSpPr/>
          <p:nvPr/>
        </p:nvSpPr>
        <p:spPr>
          <a:xfrm>
            <a:off x="1113909" y="2485388"/>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62" name="Google Shape;6862;p534"/>
          <p:cNvSpPr/>
          <p:nvPr/>
        </p:nvSpPr>
        <p:spPr>
          <a:xfrm>
            <a:off x="7967751" y="1762773"/>
            <a:ext cx="3754500" cy="41433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3" name="Google Shape;6863;p534"/>
          <p:cNvSpPr/>
          <p:nvPr/>
        </p:nvSpPr>
        <p:spPr>
          <a:xfrm>
            <a:off x="7764551" y="1559573"/>
            <a:ext cx="3754500" cy="4143300"/>
          </a:xfrm>
          <a:prstGeom prst="rect">
            <a:avLst/>
          </a:prstGeom>
          <a:solidFill>
            <a:srgbClr val="999999"/>
          </a:solidFill>
          <a:ln cap="flat" cmpd="sng" w="19050">
            <a:solidFill>
              <a:srgbClr val="D9D9D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4" name="Google Shape;6864;p5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65" name="Google Shape;6865;p5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MONITORING </a:t>
            </a:r>
            <a:r>
              <a:rPr lang="en">
                <a:solidFill>
                  <a:srgbClr val="000000"/>
                </a:solidFill>
              </a:rPr>
              <a:t>| Prometheus, Grafana and Alertmanager Wiring</a:t>
            </a:r>
            <a:endParaRPr>
              <a:solidFill>
                <a:srgbClr val="000000"/>
              </a:solidFill>
            </a:endParaRPr>
          </a:p>
        </p:txBody>
      </p:sp>
      <p:sp>
        <p:nvSpPr>
          <p:cNvPr id="6866" name="Google Shape;6866;p534"/>
          <p:cNvSpPr/>
          <p:nvPr/>
        </p:nvSpPr>
        <p:spPr>
          <a:xfrm>
            <a:off x="2709951" y="1356373"/>
            <a:ext cx="3754500" cy="4143300"/>
          </a:xfrm>
          <a:prstGeom prst="rect">
            <a:avLst/>
          </a:prstGeom>
          <a:noFill/>
          <a:ln cap="flat" cmpd="sng" w="19050">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67" name="Google Shape;6867;p534"/>
          <p:cNvSpPr/>
          <p:nvPr/>
        </p:nvSpPr>
        <p:spPr>
          <a:xfrm>
            <a:off x="2709951" y="4944827"/>
            <a:ext cx="3754500" cy="556800"/>
          </a:xfrm>
          <a:prstGeom prst="rect">
            <a:avLst/>
          </a:prstGeom>
          <a:solidFill>
            <a:srgbClr val="3F9C35"/>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300">
                <a:solidFill>
                  <a:srgbClr val="FFFFFF"/>
                </a:solidFill>
                <a:latin typeface="Overpass"/>
                <a:ea typeface="Overpass"/>
                <a:cs typeface="Overpass"/>
                <a:sym typeface="Overpass"/>
              </a:rPr>
              <a:t>Infra/Worker (“hardware”)</a:t>
            </a:r>
            <a:endParaRPr b="1" sz="1900"/>
          </a:p>
        </p:txBody>
      </p:sp>
      <p:sp>
        <p:nvSpPr>
          <p:cNvPr id="6868" name="Google Shape;6868;p534"/>
          <p:cNvSpPr/>
          <p:nvPr/>
        </p:nvSpPr>
        <p:spPr>
          <a:xfrm>
            <a:off x="3095109" y="1446517"/>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69" name="Google Shape;6869;p534"/>
          <p:cNvSpPr txBox="1"/>
          <p:nvPr/>
        </p:nvSpPr>
        <p:spPr>
          <a:xfrm>
            <a:off x="2478717" y="2042983"/>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Grafana</a:t>
            </a:r>
            <a:endParaRPr sz="900">
              <a:latin typeface="Overpass Light"/>
              <a:ea typeface="Overpass Light"/>
              <a:cs typeface="Overpass Light"/>
              <a:sym typeface="Overpass Light"/>
            </a:endParaRPr>
          </a:p>
        </p:txBody>
      </p:sp>
      <p:sp>
        <p:nvSpPr>
          <p:cNvPr id="6870" name="Google Shape;6870;p534"/>
          <p:cNvSpPr/>
          <p:nvPr/>
        </p:nvSpPr>
        <p:spPr>
          <a:xfrm>
            <a:off x="4314309" y="1446517"/>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71" name="Google Shape;6871;p534"/>
          <p:cNvSpPr txBox="1"/>
          <p:nvPr/>
        </p:nvSpPr>
        <p:spPr>
          <a:xfrm>
            <a:off x="3697917" y="2042983"/>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Prometheus</a:t>
            </a:r>
            <a:endParaRPr sz="900">
              <a:latin typeface="Overpass Light"/>
              <a:ea typeface="Overpass Light"/>
              <a:cs typeface="Overpass Light"/>
              <a:sym typeface="Overpass Light"/>
            </a:endParaRPr>
          </a:p>
        </p:txBody>
      </p:sp>
      <p:sp>
        <p:nvSpPr>
          <p:cNvPr id="6872" name="Google Shape;6872;p534"/>
          <p:cNvSpPr/>
          <p:nvPr/>
        </p:nvSpPr>
        <p:spPr>
          <a:xfrm>
            <a:off x="5533509" y="1446517"/>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73" name="Google Shape;6873;p534"/>
          <p:cNvSpPr txBox="1"/>
          <p:nvPr/>
        </p:nvSpPr>
        <p:spPr>
          <a:xfrm>
            <a:off x="4917117" y="2042983"/>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Alertmanager</a:t>
            </a:r>
            <a:endParaRPr sz="900">
              <a:latin typeface="Overpass Light"/>
              <a:ea typeface="Overpass Light"/>
              <a:cs typeface="Overpass Light"/>
              <a:sym typeface="Overpass Light"/>
            </a:endParaRPr>
          </a:p>
        </p:txBody>
      </p:sp>
      <p:sp>
        <p:nvSpPr>
          <p:cNvPr id="6874" name="Google Shape;6874;p534"/>
          <p:cNvSpPr/>
          <p:nvPr/>
        </p:nvSpPr>
        <p:spPr>
          <a:xfrm>
            <a:off x="2696122" y="4393343"/>
            <a:ext cx="3779700" cy="554400"/>
          </a:xfrm>
          <a:prstGeom prst="rect">
            <a:avLst/>
          </a:prstGeom>
          <a:solidFill>
            <a:srgbClr val="1A76D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300">
                <a:solidFill>
                  <a:srgbClr val="FFFFFF"/>
                </a:solidFill>
                <a:latin typeface="Overpass"/>
                <a:ea typeface="Overpass"/>
                <a:cs typeface="Overpass"/>
                <a:sym typeface="Overpass"/>
              </a:rPr>
              <a:t>Node (kubelet)</a:t>
            </a:r>
            <a:endParaRPr sz="1900"/>
          </a:p>
        </p:txBody>
      </p:sp>
      <p:sp>
        <p:nvSpPr>
          <p:cNvPr id="6875" name="Google Shape;6875;p534"/>
          <p:cNvSpPr/>
          <p:nvPr/>
        </p:nvSpPr>
        <p:spPr>
          <a:xfrm>
            <a:off x="3095109" y="3425634"/>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76" name="Google Shape;6876;p534"/>
          <p:cNvSpPr txBox="1"/>
          <p:nvPr/>
        </p:nvSpPr>
        <p:spPr>
          <a:xfrm>
            <a:off x="2478717" y="4022099"/>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node-exporter</a:t>
            </a:r>
            <a:endParaRPr sz="900">
              <a:latin typeface="Overpass Light"/>
              <a:ea typeface="Overpass Light"/>
              <a:cs typeface="Overpass Light"/>
              <a:sym typeface="Overpass Light"/>
            </a:endParaRPr>
          </a:p>
        </p:txBody>
      </p:sp>
      <p:sp>
        <p:nvSpPr>
          <p:cNvPr id="6877" name="Google Shape;6877;p534"/>
          <p:cNvSpPr/>
          <p:nvPr/>
        </p:nvSpPr>
        <p:spPr>
          <a:xfrm>
            <a:off x="3095084" y="2564209"/>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78" name="Google Shape;6878;p534"/>
          <p:cNvSpPr txBox="1"/>
          <p:nvPr/>
        </p:nvSpPr>
        <p:spPr>
          <a:xfrm>
            <a:off x="2478717" y="3119096"/>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kube-state-metrics</a:t>
            </a:r>
            <a:endParaRPr sz="900">
              <a:latin typeface="Overpass Light"/>
              <a:ea typeface="Overpass Light"/>
              <a:cs typeface="Overpass Light"/>
              <a:sym typeface="Overpass Light"/>
            </a:endParaRPr>
          </a:p>
        </p:txBody>
      </p:sp>
      <p:cxnSp>
        <p:nvCxnSpPr>
          <p:cNvPr id="6879" name="Google Shape;6879;p534"/>
          <p:cNvCxnSpPr>
            <a:stCxn id="6868" idx="0"/>
            <a:endCxn id="6870" idx="3"/>
          </p:cNvCxnSpPr>
          <p:nvPr/>
        </p:nvCxnSpPr>
        <p:spPr>
          <a:xfrm>
            <a:off x="3638409" y="1718167"/>
            <a:ext cx="675900" cy="0"/>
          </a:xfrm>
          <a:prstGeom prst="straightConnector1">
            <a:avLst/>
          </a:prstGeom>
          <a:noFill/>
          <a:ln cap="flat" cmpd="sng" w="19050">
            <a:solidFill>
              <a:srgbClr val="EC7A08"/>
            </a:solidFill>
            <a:prstDash val="solid"/>
            <a:round/>
            <a:headEnd len="med" w="med" type="none"/>
            <a:tailEnd len="med" w="med" type="stealth"/>
          </a:ln>
        </p:spPr>
      </p:cxnSp>
      <p:cxnSp>
        <p:nvCxnSpPr>
          <p:cNvPr id="6880" name="Google Shape;6880;p534"/>
          <p:cNvCxnSpPr>
            <a:stCxn id="6870" idx="0"/>
            <a:endCxn id="6872" idx="3"/>
          </p:cNvCxnSpPr>
          <p:nvPr/>
        </p:nvCxnSpPr>
        <p:spPr>
          <a:xfrm>
            <a:off x="4857609" y="1718167"/>
            <a:ext cx="675900" cy="0"/>
          </a:xfrm>
          <a:prstGeom prst="straightConnector1">
            <a:avLst/>
          </a:prstGeom>
          <a:noFill/>
          <a:ln cap="flat" cmpd="sng" w="19050">
            <a:solidFill>
              <a:srgbClr val="C80000"/>
            </a:solidFill>
            <a:prstDash val="solid"/>
            <a:round/>
            <a:headEnd len="med" w="med" type="none"/>
            <a:tailEnd len="med" w="med" type="stealth"/>
          </a:ln>
        </p:spPr>
      </p:cxnSp>
      <p:cxnSp>
        <p:nvCxnSpPr>
          <p:cNvPr id="6881" name="Google Shape;6881;p534"/>
          <p:cNvCxnSpPr>
            <a:stCxn id="6871" idx="2"/>
            <a:endCxn id="6875" idx="0"/>
          </p:cNvCxnSpPr>
          <p:nvPr/>
        </p:nvCxnSpPr>
        <p:spPr>
          <a:xfrm rot="5400000">
            <a:off x="3386667" y="2497933"/>
            <a:ext cx="1451100" cy="947400"/>
          </a:xfrm>
          <a:prstGeom prst="bentConnector2">
            <a:avLst/>
          </a:prstGeom>
          <a:noFill/>
          <a:ln cap="flat" cmpd="sng" w="19050">
            <a:solidFill>
              <a:srgbClr val="EC7A08"/>
            </a:solidFill>
            <a:prstDash val="solid"/>
            <a:round/>
            <a:headEnd len="med" w="med" type="none"/>
            <a:tailEnd len="med" w="med" type="stealth"/>
          </a:ln>
        </p:spPr>
      </p:cxnSp>
      <p:cxnSp>
        <p:nvCxnSpPr>
          <p:cNvPr id="6882" name="Google Shape;6882;p534"/>
          <p:cNvCxnSpPr>
            <a:stCxn id="6875" idx="3"/>
            <a:endCxn id="6867" idx="1"/>
          </p:cNvCxnSpPr>
          <p:nvPr/>
        </p:nvCxnSpPr>
        <p:spPr>
          <a:xfrm flipH="1">
            <a:off x="2709909" y="3697284"/>
            <a:ext cx="385200" cy="1525800"/>
          </a:xfrm>
          <a:prstGeom prst="bentConnector3">
            <a:avLst>
              <a:gd fmla="val 182414" name="adj1"/>
            </a:avLst>
          </a:prstGeom>
          <a:noFill/>
          <a:ln cap="flat" cmpd="sng" w="19050">
            <a:solidFill>
              <a:srgbClr val="EC7A08"/>
            </a:solidFill>
            <a:prstDash val="solid"/>
            <a:round/>
            <a:headEnd len="med" w="med" type="none"/>
            <a:tailEnd len="med" w="med" type="stealth"/>
          </a:ln>
        </p:spPr>
      </p:cxnSp>
      <p:sp>
        <p:nvSpPr>
          <p:cNvPr id="6883" name="Google Shape;6883;p534"/>
          <p:cNvSpPr/>
          <p:nvPr/>
        </p:nvSpPr>
        <p:spPr>
          <a:xfrm>
            <a:off x="7561351" y="1356373"/>
            <a:ext cx="3754500" cy="4143300"/>
          </a:xfrm>
          <a:prstGeom prst="rect">
            <a:avLst/>
          </a:prstGeom>
          <a:solidFill>
            <a:srgbClr val="FFFFFF"/>
          </a:solidFill>
          <a:ln cap="flat" cmpd="sng" w="19050">
            <a:solidFill>
              <a:srgbClr val="3F9C3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84" name="Google Shape;6884;p534"/>
          <p:cNvSpPr/>
          <p:nvPr/>
        </p:nvSpPr>
        <p:spPr>
          <a:xfrm>
            <a:off x="7561351" y="4944827"/>
            <a:ext cx="3754500" cy="556800"/>
          </a:xfrm>
          <a:prstGeom prst="rect">
            <a:avLst/>
          </a:prstGeom>
          <a:solidFill>
            <a:srgbClr val="3F9C35"/>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1300">
                <a:solidFill>
                  <a:srgbClr val="FFFFFF"/>
                </a:solidFill>
                <a:latin typeface="Overpass"/>
                <a:ea typeface="Overpass"/>
                <a:cs typeface="Overpass"/>
                <a:sym typeface="Overpass"/>
              </a:rPr>
              <a:t>Worker (“hardware”)</a:t>
            </a:r>
            <a:endParaRPr b="1" sz="1900"/>
          </a:p>
        </p:txBody>
      </p:sp>
      <p:sp>
        <p:nvSpPr>
          <p:cNvPr id="6885" name="Google Shape;6885;p534"/>
          <p:cNvSpPr/>
          <p:nvPr/>
        </p:nvSpPr>
        <p:spPr>
          <a:xfrm>
            <a:off x="7547522" y="4393343"/>
            <a:ext cx="3779700" cy="554400"/>
          </a:xfrm>
          <a:prstGeom prst="rect">
            <a:avLst/>
          </a:prstGeom>
          <a:solidFill>
            <a:srgbClr val="1A76D1"/>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300">
                <a:solidFill>
                  <a:srgbClr val="FFFFFF"/>
                </a:solidFill>
                <a:latin typeface="Overpass"/>
                <a:ea typeface="Overpass"/>
                <a:cs typeface="Overpass"/>
                <a:sym typeface="Overpass"/>
              </a:rPr>
              <a:t>Node (kubelet)</a:t>
            </a:r>
            <a:endParaRPr sz="1900"/>
          </a:p>
        </p:txBody>
      </p:sp>
      <p:sp>
        <p:nvSpPr>
          <p:cNvPr id="6886" name="Google Shape;6886;p534"/>
          <p:cNvSpPr/>
          <p:nvPr/>
        </p:nvSpPr>
        <p:spPr>
          <a:xfrm>
            <a:off x="7946509" y="3425634"/>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87" name="Google Shape;6887;p534"/>
          <p:cNvSpPr txBox="1"/>
          <p:nvPr/>
        </p:nvSpPr>
        <p:spPr>
          <a:xfrm>
            <a:off x="7330117" y="4022099"/>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node-exporter</a:t>
            </a:r>
            <a:endParaRPr sz="900">
              <a:latin typeface="Overpass Light"/>
              <a:ea typeface="Overpass Light"/>
              <a:cs typeface="Overpass Light"/>
              <a:sym typeface="Overpass Light"/>
            </a:endParaRPr>
          </a:p>
        </p:txBody>
      </p:sp>
      <p:cxnSp>
        <p:nvCxnSpPr>
          <p:cNvPr id="6888" name="Google Shape;6888;p534"/>
          <p:cNvCxnSpPr>
            <a:stCxn id="6886" idx="3"/>
            <a:endCxn id="6884" idx="1"/>
          </p:cNvCxnSpPr>
          <p:nvPr/>
        </p:nvCxnSpPr>
        <p:spPr>
          <a:xfrm flipH="1">
            <a:off x="7561309" y="3697284"/>
            <a:ext cx="385200" cy="1525800"/>
          </a:xfrm>
          <a:prstGeom prst="bentConnector3">
            <a:avLst>
              <a:gd fmla="val 182414" name="adj1"/>
            </a:avLst>
          </a:prstGeom>
          <a:noFill/>
          <a:ln cap="flat" cmpd="sng" w="19050">
            <a:solidFill>
              <a:srgbClr val="EC7A08"/>
            </a:solidFill>
            <a:prstDash val="solid"/>
            <a:round/>
            <a:headEnd len="med" w="med" type="none"/>
            <a:tailEnd len="med" w="med" type="stealth"/>
          </a:ln>
        </p:spPr>
      </p:cxnSp>
      <p:cxnSp>
        <p:nvCxnSpPr>
          <p:cNvPr id="6889" name="Google Shape;6889;p534"/>
          <p:cNvCxnSpPr>
            <a:stCxn id="6871" idx="2"/>
            <a:endCxn id="6886" idx="0"/>
          </p:cNvCxnSpPr>
          <p:nvPr/>
        </p:nvCxnSpPr>
        <p:spPr>
          <a:xfrm flipH="1" rot="-5400000">
            <a:off x="5812317" y="1019683"/>
            <a:ext cx="1451100" cy="3903900"/>
          </a:xfrm>
          <a:prstGeom prst="bentConnector4">
            <a:avLst>
              <a:gd fmla="val 22107" name="adj1"/>
              <a:gd fmla="val 106099" name="adj2"/>
            </a:avLst>
          </a:prstGeom>
          <a:noFill/>
          <a:ln cap="flat" cmpd="sng" w="19050">
            <a:solidFill>
              <a:srgbClr val="EC7A08"/>
            </a:solidFill>
            <a:prstDash val="solid"/>
            <a:round/>
            <a:headEnd len="med" w="med" type="none"/>
            <a:tailEnd len="med" w="med" type="stealth"/>
          </a:ln>
        </p:spPr>
      </p:cxnSp>
      <p:cxnSp>
        <p:nvCxnSpPr>
          <p:cNvPr id="6890" name="Google Shape;6890;p534"/>
          <p:cNvCxnSpPr>
            <a:stCxn id="6871" idx="2"/>
            <a:endCxn id="6877" idx="0"/>
          </p:cNvCxnSpPr>
          <p:nvPr/>
        </p:nvCxnSpPr>
        <p:spPr>
          <a:xfrm rot="5400000">
            <a:off x="3817317" y="2067283"/>
            <a:ext cx="589800" cy="947400"/>
          </a:xfrm>
          <a:prstGeom prst="bentConnector2">
            <a:avLst/>
          </a:prstGeom>
          <a:noFill/>
          <a:ln cap="flat" cmpd="sng" w="19050">
            <a:solidFill>
              <a:srgbClr val="EC7A08"/>
            </a:solidFill>
            <a:prstDash val="solid"/>
            <a:round/>
            <a:headEnd len="med" w="med" type="none"/>
            <a:tailEnd len="med" w="med" type="triangle"/>
          </a:ln>
        </p:spPr>
      </p:cxnSp>
      <p:cxnSp>
        <p:nvCxnSpPr>
          <p:cNvPr id="6891" name="Google Shape;6891;p534"/>
          <p:cNvCxnSpPr>
            <a:stCxn id="6871" idx="2"/>
            <a:endCxn id="6874" idx="0"/>
          </p:cNvCxnSpPr>
          <p:nvPr/>
        </p:nvCxnSpPr>
        <p:spPr>
          <a:xfrm flipH="1" rot="-5400000">
            <a:off x="3512517" y="3319483"/>
            <a:ext cx="2147400" cy="600"/>
          </a:xfrm>
          <a:prstGeom prst="bentConnector3">
            <a:avLst>
              <a:gd fmla="val 49997" name="adj1"/>
            </a:avLst>
          </a:prstGeom>
          <a:noFill/>
          <a:ln cap="flat" cmpd="sng" w="19050">
            <a:solidFill>
              <a:srgbClr val="EC7A08"/>
            </a:solidFill>
            <a:prstDash val="solid"/>
            <a:round/>
            <a:headEnd len="med" w="med" type="none"/>
            <a:tailEnd len="med" w="med" type="triangle"/>
          </a:ln>
        </p:spPr>
      </p:cxnSp>
      <p:cxnSp>
        <p:nvCxnSpPr>
          <p:cNvPr id="6892" name="Google Shape;6892;p534"/>
          <p:cNvCxnSpPr>
            <a:stCxn id="6871" idx="2"/>
            <a:endCxn id="6885" idx="0"/>
          </p:cNvCxnSpPr>
          <p:nvPr/>
        </p:nvCxnSpPr>
        <p:spPr>
          <a:xfrm flipH="1" rot="-5400000">
            <a:off x="5938017" y="893983"/>
            <a:ext cx="2147400" cy="4851600"/>
          </a:xfrm>
          <a:prstGeom prst="bentConnector3">
            <a:avLst>
              <a:gd fmla="val 14488" name="adj1"/>
            </a:avLst>
          </a:prstGeom>
          <a:noFill/>
          <a:ln cap="flat" cmpd="sng" w="19050">
            <a:solidFill>
              <a:srgbClr val="EC7A08"/>
            </a:solidFill>
            <a:prstDash val="solid"/>
            <a:round/>
            <a:headEnd len="med" w="med" type="none"/>
            <a:tailEnd len="med" w="med" type="triangle"/>
          </a:ln>
        </p:spPr>
      </p:cxnSp>
      <p:sp>
        <p:nvSpPr>
          <p:cNvPr id="6893" name="Google Shape;6893;p534"/>
          <p:cNvSpPr/>
          <p:nvPr/>
        </p:nvSpPr>
        <p:spPr>
          <a:xfrm>
            <a:off x="1037709" y="2409188"/>
            <a:ext cx="543300" cy="5433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500">
              <a:latin typeface="Overpass SemiBold"/>
              <a:ea typeface="Overpass SemiBold"/>
              <a:cs typeface="Overpass SemiBold"/>
              <a:sym typeface="Overpass SemiBold"/>
            </a:endParaRPr>
          </a:p>
        </p:txBody>
      </p:sp>
      <p:sp>
        <p:nvSpPr>
          <p:cNvPr id="6894" name="Google Shape;6894;p534"/>
          <p:cNvSpPr txBox="1"/>
          <p:nvPr/>
        </p:nvSpPr>
        <p:spPr>
          <a:xfrm>
            <a:off x="469749" y="3158054"/>
            <a:ext cx="1776000" cy="20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Control Plane (API)</a:t>
            </a:r>
            <a:endParaRPr sz="900">
              <a:latin typeface="Overpass Light"/>
              <a:ea typeface="Overpass Light"/>
              <a:cs typeface="Overpass Light"/>
              <a:sym typeface="Overpass Light"/>
            </a:endParaRPr>
          </a:p>
        </p:txBody>
      </p:sp>
      <p:cxnSp>
        <p:nvCxnSpPr>
          <p:cNvPr id="6895" name="Google Shape;6895;p534"/>
          <p:cNvCxnSpPr>
            <a:stCxn id="6877" idx="3"/>
            <a:endCxn id="6860" idx="0"/>
          </p:cNvCxnSpPr>
          <p:nvPr/>
        </p:nvCxnSpPr>
        <p:spPr>
          <a:xfrm rot="10800000">
            <a:off x="1733384" y="2833159"/>
            <a:ext cx="1361700" cy="2700"/>
          </a:xfrm>
          <a:prstGeom prst="straightConnector1">
            <a:avLst/>
          </a:prstGeom>
          <a:noFill/>
          <a:ln cap="flat" cmpd="sng" w="19050">
            <a:solidFill>
              <a:srgbClr val="EC7A08"/>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9" name="Shape 6899"/>
        <p:cNvGrpSpPr/>
        <p:nvPr/>
      </p:nvGrpSpPr>
      <p:grpSpPr>
        <a:xfrm>
          <a:off x="0" y="0"/>
          <a:ext cx="0" cy="0"/>
          <a:chOff x="0" y="0"/>
          <a:chExt cx="0" cy="0"/>
        </a:xfrm>
      </p:grpSpPr>
      <p:sp>
        <p:nvSpPr>
          <p:cNvPr id="6900" name="Google Shape;6900;p535"/>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Observability via </a:t>
            </a:r>
            <a:br>
              <a:rPr lang="en"/>
            </a:br>
            <a:r>
              <a:rPr lang="en"/>
              <a:t>log exploration and corroboration with EFK</a:t>
            </a:r>
            <a:endParaRPr/>
          </a:p>
        </p:txBody>
      </p:sp>
      <p:sp>
        <p:nvSpPr>
          <p:cNvPr id="6901" name="Google Shape;6901;p53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902" name="Google Shape;6902;p5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OPENSHIFT LOGGING | </a:t>
            </a:r>
            <a:r>
              <a:rPr lang="en">
                <a:solidFill>
                  <a:srgbClr val="000000"/>
                </a:solidFill>
              </a:rPr>
              <a:t>Solution Overview</a:t>
            </a:r>
            <a:endParaRPr>
              <a:solidFill>
                <a:srgbClr val="000000"/>
              </a:solidFill>
            </a:endParaRPr>
          </a:p>
        </p:txBody>
      </p:sp>
      <p:sp>
        <p:nvSpPr>
          <p:cNvPr id="6903" name="Google Shape;6903;p535"/>
          <p:cNvSpPr txBox="1"/>
          <p:nvPr>
            <p:ph idx="4294967295" type="body"/>
          </p:nvPr>
        </p:nvSpPr>
        <p:spPr>
          <a:xfrm>
            <a:off x="608775" y="2020158"/>
            <a:ext cx="8433900" cy="4386900"/>
          </a:xfrm>
          <a:prstGeom prst="rect">
            <a:avLst/>
          </a:prstGeom>
        </p:spPr>
        <p:txBody>
          <a:bodyPr anchorCtr="0" anchor="t" bIns="0" lIns="0" spcFirstLastPara="1" rIns="0" wrap="square" tIns="0">
            <a:noAutofit/>
          </a:bodyPr>
          <a:lstStyle/>
          <a:p>
            <a:pPr indent="0" lvl="0" marL="0" rtl="0" algn="l">
              <a:lnSpc>
                <a:spcPct val="100000"/>
              </a:lnSpc>
              <a:spcBef>
                <a:spcPts val="1300"/>
              </a:spcBef>
              <a:spcAft>
                <a:spcPts val="0"/>
              </a:spcAft>
              <a:buNone/>
            </a:pPr>
            <a:r>
              <a:rPr lang="en">
                <a:solidFill>
                  <a:schemeClr val="dk1"/>
                </a:solidFill>
              </a:rPr>
              <a:t>Components</a:t>
            </a:r>
            <a:endParaRPr b="1"/>
          </a:p>
          <a:p>
            <a:pPr indent="-406400" lvl="1" marL="1219200" rtl="0" algn="l">
              <a:lnSpc>
                <a:spcPct val="100000"/>
              </a:lnSpc>
              <a:spcBef>
                <a:spcPts val="2100"/>
              </a:spcBef>
              <a:spcAft>
                <a:spcPts val="0"/>
              </a:spcAft>
              <a:buSzPts val="1600"/>
              <a:buChar char="○"/>
            </a:pPr>
            <a:r>
              <a:rPr b="1" lang="en"/>
              <a:t>Elasticsearch:</a:t>
            </a:r>
            <a:r>
              <a:rPr lang="en"/>
              <a:t> a search and analytics engine to store logs</a:t>
            </a:r>
            <a:endParaRPr/>
          </a:p>
          <a:p>
            <a:pPr indent="-406400" lvl="1" marL="1219200" rtl="0" algn="l">
              <a:lnSpc>
                <a:spcPct val="100000"/>
              </a:lnSpc>
              <a:spcBef>
                <a:spcPts val="0"/>
              </a:spcBef>
              <a:spcAft>
                <a:spcPts val="0"/>
              </a:spcAft>
              <a:buSzPts val="1600"/>
              <a:buChar char="○"/>
            </a:pPr>
            <a:r>
              <a:rPr b="1" lang="en"/>
              <a:t>Fluentd:</a:t>
            </a:r>
            <a:r>
              <a:rPr lang="en"/>
              <a:t> gathers logs and sends to Elasticsearch.</a:t>
            </a:r>
            <a:endParaRPr/>
          </a:p>
          <a:p>
            <a:pPr indent="-406400" lvl="1" marL="1219200" rtl="0" algn="l">
              <a:lnSpc>
                <a:spcPct val="100000"/>
              </a:lnSpc>
              <a:spcBef>
                <a:spcPts val="0"/>
              </a:spcBef>
              <a:spcAft>
                <a:spcPts val="0"/>
              </a:spcAft>
              <a:buSzPts val="1600"/>
              <a:buChar char="○"/>
            </a:pPr>
            <a:r>
              <a:rPr b="1" lang="en"/>
              <a:t>Kibana:</a:t>
            </a:r>
            <a:r>
              <a:rPr lang="en"/>
              <a:t> A web UI for Elasticsearch.</a:t>
            </a:r>
            <a:endParaRPr/>
          </a:p>
          <a:p>
            <a:pPr indent="0" lvl="0" marL="0" rtl="0" algn="l">
              <a:lnSpc>
                <a:spcPct val="100000"/>
              </a:lnSpc>
              <a:spcBef>
                <a:spcPts val="2100"/>
              </a:spcBef>
              <a:spcAft>
                <a:spcPts val="0"/>
              </a:spcAft>
              <a:buNone/>
            </a:pPr>
            <a:r>
              <a:rPr lang="en"/>
              <a:t>Access control</a:t>
            </a:r>
            <a:endParaRPr/>
          </a:p>
          <a:p>
            <a:pPr indent="-406400" lvl="1" marL="1219200" rtl="0" algn="l">
              <a:lnSpc>
                <a:spcPct val="100000"/>
              </a:lnSpc>
              <a:spcBef>
                <a:spcPts val="2100"/>
              </a:spcBef>
              <a:spcAft>
                <a:spcPts val="0"/>
              </a:spcAft>
              <a:buSzPts val="1600"/>
              <a:buChar char="○"/>
            </a:pPr>
            <a:r>
              <a:rPr lang="en"/>
              <a:t>Cluster administrators can view all logs</a:t>
            </a:r>
            <a:endParaRPr/>
          </a:p>
          <a:p>
            <a:pPr indent="-406400" lvl="1" marL="1219200" rtl="0" algn="l">
              <a:lnSpc>
                <a:spcPct val="100000"/>
              </a:lnSpc>
              <a:spcBef>
                <a:spcPts val="0"/>
              </a:spcBef>
              <a:spcAft>
                <a:spcPts val="0"/>
              </a:spcAft>
              <a:buSzPts val="1600"/>
              <a:buChar char="○"/>
            </a:pPr>
            <a:r>
              <a:rPr lang="en"/>
              <a:t>Users can only view logs for their projects</a:t>
            </a:r>
            <a:endParaRPr/>
          </a:p>
          <a:p>
            <a:pPr indent="0" lvl="0" marL="0" rtl="0" algn="l">
              <a:lnSpc>
                <a:spcPct val="100000"/>
              </a:lnSpc>
              <a:spcBef>
                <a:spcPts val="2100"/>
              </a:spcBef>
              <a:spcAft>
                <a:spcPts val="0"/>
              </a:spcAft>
              <a:buNone/>
            </a:pPr>
            <a:r>
              <a:rPr lang="en"/>
              <a:t>Ability to forward logs elsewhere</a:t>
            </a:r>
            <a:endParaRPr/>
          </a:p>
          <a:p>
            <a:pPr indent="-406400" lvl="1" marL="1219200" rtl="0" algn="l">
              <a:lnSpc>
                <a:spcPct val="100000"/>
              </a:lnSpc>
              <a:spcBef>
                <a:spcPts val="2100"/>
              </a:spcBef>
              <a:spcAft>
                <a:spcPts val="0"/>
              </a:spcAft>
              <a:buSzPts val="1600"/>
              <a:buChar char="○"/>
            </a:pPr>
            <a:r>
              <a:rPr lang="en"/>
              <a:t>External elasticsearch, Splunk, etc</a:t>
            </a:r>
            <a:endParaRPr/>
          </a:p>
        </p:txBody>
      </p:sp>
      <p:sp>
        <p:nvSpPr>
          <p:cNvPr id="6904" name="Google Shape;6904;p5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905" name="Google Shape;6905;p535"/>
          <p:cNvPicPr preferRelativeResize="0"/>
          <p:nvPr/>
        </p:nvPicPr>
        <p:blipFill>
          <a:blip r:embed="rId3">
            <a:alphaModFix/>
          </a:blip>
          <a:stretch>
            <a:fillRect/>
          </a:stretch>
        </p:blipFill>
        <p:spPr>
          <a:xfrm>
            <a:off x="6096000" y="3428994"/>
            <a:ext cx="6096000" cy="2421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9" name="Shape 6909"/>
        <p:cNvGrpSpPr/>
        <p:nvPr/>
      </p:nvGrpSpPr>
      <p:grpSpPr>
        <a:xfrm>
          <a:off x="0" y="0"/>
          <a:ext cx="0" cy="0"/>
          <a:chOff x="0" y="0"/>
          <a:chExt cx="0" cy="0"/>
        </a:xfrm>
      </p:grpSpPr>
      <p:sp>
        <p:nvSpPr>
          <p:cNvPr id="6910" name="Google Shape;6910;p536"/>
          <p:cNvSpPr/>
          <p:nvPr/>
        </p:nvSpPr>
        <p:spPr>
          <a:xfrm>
            <a:off x="2041975" y="5177225"/>
            <a:ext cx="7931100" cy="1099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36"/>
          <p:cNvSpPr txBox="1"/>
          <p:nvPr/>
        </p:nvSpPr>
        <p:spPr>
          <a:xfrm>
            <a:off x="6701225" y="5287175"/>
            <a:ext cx="32721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Level 0: Up/Down Red/Green monitoring.</a:t>
            </a:r>
            <a:endParaRPr>
              <a:latin typeface="Overpass Light"/>
              <a:ea typeface="Overpass Light"/>
              <a:cs typeface="Overpass Light"/>
              <a:sym typeface="Overpass Light"/>
            </a:endParaRPr>
          </a:p>
        </p:txBody>
      </p:sp>
      <p:sp>
        <p:nvSpPr>
          <p:cNvPr id="6912" name="Google Shape;6912;p536"/>
          <p:cNvSpPr/>
          <p:nvPr/>
        </p:nvSpPr>
        <p:spPr>
          <a:xfrm>
            <a:off x="2042125" y="1006525"/>
            <a:ext cx="7931100" cy="1099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36"/>
          <p:cNvSpPr/>
          <p:nvPr/>
        </p:nvSpPr>
        <p:spPr>
          <a:xfrm>
            <a:off x="2042125" y="2378125"/>
            <a:ext cx="7931100" cy="1099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36"/>
          <p:cNvSpPr/>
          <p:nvPr/>
        </p:nvSpPr>
        <p:spPr>
          <a:xfrm>
            <a:off x="2041975" y="3729425"/>
            <a:ext cx="7931100" cy="10995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36"/>
          <p:cNvSpPr txBox="1"/>
          <p:nvPr/>
        </p:nvSpPr>
        <p:spPr>
          <a:xfrm>
            <a:off x="1066800" y="184000"/>
            <a:ext cx="8686800" cy="967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Service Monitoring Maturity Model</a:t>
            </a:r>
            <a:endParaRPr sz="2600">
              <a:latin typeface="Overpass Light"/>
              <a:ea typeface="Overpass Light"/>
              <a:cs typeface="Overpass Light"/>
              <a:sym typeface="Overpass Light"/>
            </a:endParaRPr>
          </a:p>
        </p:txBody>
      </p:sp>
      <p:sp>
        <p:nvSpPr>
          <p:cNvPr id="6916" name="Google Shape;6916;p536"/>
          <p:cNvSpPr txBox="1"/>
          <p:nvPr/>
        </p:nvSpPr>
        <p:spPr>
          <a:xfrm>
            <a:off x="199250" y="6169550"/>
            <a:ext cx="9183000" cy="5598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t/>
            </a:r>
            <a:endParaRPr sz="600">
              <a:solidFill>
                <a:srgbClr val="4D4D4F"/>
              </a:solidFill>
              <a:latin typeface="Overpass Light"/>
              <a:ea typeface="Overpass Light"/>
              <a:cs typeface="Overpass Light"/>
              <a:sym typeface="Overpass Light"/>
            </a:endParaRPr>
          </a:p>
        </p:txBody>
      </p:sp>
      <p:sp>
        <p:nvSpPr>
          <p:cNvPr id="6917" name="Google Shape;6917;p536"/>
          <p:cNvSpPr/>
          <p:nvPr/>
        </p:nvSpPr>
        <p:spPr>
          <a:xfrm>
            <a:off x="3094500" y="3684625"/>
            <a:ext cx="3412200" cy="1361100"/>
          </a:xfrm>
          <a:prstGeom prst="trapezoid">
            <a:avLst>
              <a:gd fmla="val 25000" name="adj"/>
            </a:avLst>
          </a:prstGeom>
          <a:solidFill>
            <a:srgbClr val="EEEEEE"/>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1</a:t>
            </a:r>
            <a:endParaRPr sz="3000"/>
          </a:p>
        </p:txBody>
      </p:sp>
      <p:sp>
        <p:nvSpPr>
          <p:cNvPr id="6918" name="Google Shape;6918;p536"/>
          <p:cNvSpPr/>
          <p:nvPr/>
        </p:nvSpPr>
        <p:spPr>
          <a:xfrm>
            <a:off x="3434125" y="2323525"/>
            <a:ext cx="2727000" cy="1361100"/>
          </a:xfrm>
          <a:prstGeom prst="trapezoid">
            <a:avLst>
              <a:gd fmla="val 25000" name="adj"/>
            </a:avLst>
          </a:prstGeom>
          <a:solidFill>
            <a:srgbClr val="EEEEEE"/>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2</a:t>
            </a:r>
            <a:endParaRPr sz="3000"/>
          </a:p>
        </p:txBody>
      </p:sp>
      <p:sp>
        <p:nvSpPr>
          <p:cNvPr id="6919" name="Google Shape;6919;p536"/>
          <p:cNvSpPr/>
          <p:nvPr/>
        </p:nvSpPr>
        <p:spPr>
          <a:xfrm>
            <a:off x="3765625" y="758500"/>
            <a:ext cx="2058600" cy="1564800"/>
          </a:xfrm>
          <a:prstGeom prst="triangle">
            <a:avLst>
              <a:gd fmla="val 50134" name="adj"/>
            </a:avLst>
          </a:prstGeom>
          <a:solidFill>
            <a:srgbClr val="EEEEEE"/>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3</a:t>
            </a:r>
            <a:endParaRPr sz="3000"/>
          </a:p>
        </p:txBody>
      </p:sp>
      <p:sp>
        <p:nvSpPr>
          <p:cNvPr id="6920" name="Google Shape;6920;p536"/>
          <p:cNvSpPr/>
          <p:nvPr/>
        </p:nvSpPr>
        <p:spPr>
          <a:xfrm>
            <a:off x="1674600" y="1006525"/>
            <a:ext cx="731700" cy="5270100"/>
          </a:xfrm>
          <a:prstGeom prst="up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36"/>
          <p:cNvSpPr txBox="1"/>
          <p:nvPr/>
        </p:nvSpPr>
        <p:spPr>
          <a:xfrm rot="-5400000">
            <a:off x="-231025" y="3175500"/>
            <a:ext cx="40308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verpass"/>
                <a:ea typeface="Overpass"/>
                <a:cs typeface="Overpass"/>
                <a:sym typeface="Overpass"/>
              </a:rPr>
              <a:t>Service Monitoring Maturity</a:t>
            </a:r>
            <a:endParaRPr b="1" sz="1800">
              <a:latin typeface="Overpass"/>
              <a:ea typeface="Overpass"/>
              <a:cs typeface="Overpass"/>
              <a:sym typeface="Overpass"/>
            </a:endParaRPr>
          </a:p>
        </p:txBody>
      </p:sp>
      <p:sp>
        <p:nvSpPr>
          <p:cNvPr id="6922" name="Google Shape;6922;p536"/>
          <p:cNvSpPr txBox="1"/>
          <p:nvPr/>
        </p:nvSpPr>
        <p:spPr>
          <a:xfrm>
            <a:off x="6701225" y="3839375"/>
            <a:ext cx="32721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Level 1: Simple insights into utilization (CPU and Memory) [of pods].</a:t>
            </a:r>
            <a:endParaRPr>
              <a:latin typeface="Overpass Light"/>
              <a:ea typeface="Overpass Light"/>
              <a:cs typeface="Overpass Light"/>
              <a:sym typeface="Overpass Light"/>
            </a:endParaRPr>
          </a:p>
        </p:txBody>
      </p:sp>
      <p:sp>
        <p:nvSpPr>
          <p:cNvPr id="6923" name="Google Shape;6923;p536"/>
          <p:cNvSpPr txBox="1"/>
          <p:nvPr/>
        </p:nvSpPr>
        <p:spPr>
          <a:xfrm>
            <a:off x="6701225" y="2477925"/>
            <a:ext cx="32721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Level 2: Runtime instrumentation (eg: JVM, app server, response time, etc) - “Black Box”</a:t>
            </a:r>
            <a:endParaRPr>
              <a:latin typeface="Overpass Light"/>
              <a:ea typeface="Overpass Light"/>
              <a:cs typeface="Overpass Light"/>
              <a:sym typeface="Overpass Light"/>
            </a:endParaRPr>
          </a:p>
        </p:txBody>
      </p:sp>
      <p:sp>
        <p:nvSpPr>
          <p:cNvPr id="6924" name="Google Shape;6924;p536"/>
          <p:cNvSpPr txBox="1"/>
          <p:nvPr/>
        </p:nvSpPr>
        <p:spPr>
          <a:xfrm>
            <a:off x="6682350" y="1298863"/>
            <a:ext cx="3272100" cy="8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Light"/>
                <a:ea typeface="Overpass Light"/>
                <a:cs typeface="Overpass Light"/>
                <a:sym typeface="Overpass Light"/>
              </a:rPr>
              <a:t>Level 3: Custom instrumentation of service (logged in users, unprocessed orders, etc) - “White Box”</a:t>
            </a:r>
            <a:endParaRPr>
              <a:latin typeface="Overpass Light"/>
              <a:ea typeface="Overpass Light"/>
              <a:cs typeface="Overpass Light"/>
              <a:sym typeface="Overpass Light"/>
            </a:endParaRPr>
          </a:p>
        </p:txBody>
      </p:sp>
      <p:sp>
        <p:nvSpPr>
          <p:cNvPr id="6925" name="Google Shape;6925;p536"/>
          <p:cNvSpPr/>
          <p:nvPr/>
        </p:nvSpPr>
        <p:spPr>
          <a:xfrm>
            <a:off x="2732450" y="5046425"/>
            <a:ext cx="4116600" cy="1361100"/>
          </a:xfrm>
          <a:prstGeom prst="trapezoid">
            <a:avLst>
              <a:gd fmla="val 25000" name="adj"/>
            </a:avLst>
          </a:prstGeom>
          <a:solidFill>
            <a:srgbClr val="EEEEEE"/>
          </a:solidFill>
          <a:ln cap="flat" cmpd="sng" w="7620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0</a:t>
            </a:r>
            <a:endParaRPr sz="3000"/>
          </a:p>
        </p:txBody>
      </p:sp>
      <p:sp>
        <p:nvSpPr>
          <p:cNvPr id="6926" name="Google Shape;6926;p536"/>
          <p:cNvSpPr/>
          <p:nvPr/>
        </p:nvSpPr>
        <p:spPr>
          <a:xfrm>
            <a:off x="10048900" y="3729425"/>
            <a:ext cx="457800" cy="2532300"/>
          </a:xfrm>
          <a:prstGeom prst="rightBrace">
            <a:avLst>
              <a:gd fmla="val 8333"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36"/>
          <p:cNvSpPr/>
          <p:nvPr/>
        </p:nvSpPr>
        <p:spPr>
          <a:xfrm>
            <a:off x="10048900" y="986225"/>
            <a:ext cx="457800" cy="2532300"/>
          </a:xfrm>
          <a:prstGeom prst="rightBrace">
            <a:avLst>
              <a:gd fmla="val 8333"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8" name="Google Shape;6928;p536"/>
          <p:cNvPicPr preferRelativeResize="0"/>
          <p:nvPr/>
        </p:nvPicPr>
        <p:blipFill>
          <a:blip r:embed="rId3">
            <a:alphaModFix/>
          </a:blip>
          <a:stretch>
            <a:fillRect/>
          </a:stretch>
        </p:blipFill>
        <p:spPr>
          <a:xfrm>
            <a:off x="10605626" y="4839601"/>
            <a:ext cx="1289749" cy="311950"/>
          </a:xfrm>
          <a:prstGeom prst="rect">
            <a:avLst/>
          </a:prstGeom>
          <a:noFill/>
          <a:ln>
            <a:noFill/>
          </a:ln>
        </p:spPr>
      </p:pic>
      <p:pic>
        <p:nvPicPr>
          <p:cNvPr id="6929" name="Google Shape;6929;p536"/>
          <p:cNvPicPr preferRelativeResize="0"/>
          <p:nvPr/>
        </p:nvPicPr>
        <p:blipFill rotWithShape="1">
          <a:blip r:embed="rId4">
            <a:alphaModFix/>
          </a:blip>
          <a:srcRect b="7590" l="0" r="0" t="7599"/>
          <a:stretch/>
        </p:blipFill>
        <p:spPr>
          <a:xfrm>
            <a:off x="10582276" y="1860833"/>
            <a:ext cx="923356" cy="7830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2"/>
                                        </p:tgtEl>
                                        <p:attrNameLst>
                                          <p:attrName>style.visibility</p:attrName>
                                        </p:attrNameLst>
                                      </p:cBhvr>
                                      <p:to>
                                        <p:strVal val="visible"/>
                                      </p:to>
                                    </p:set>
                                    <p:animEffect filter="fade" transition="in">
                                      <p:cBhvr>
                                        <p:cTn dur="1000"/>
                                        <p:tgtEl>
                                          <p:spTgt spid="6912"/>
                                        </p:tgtEl>
                                      </p:cBhvr>
                                    </p:animEffect>
                                  </p:childTnLst>
                                </p:cTn>
                              </p:par>
                              <p:par>
                                <p:cTn fill="hold" nodeType="withEffect" presetClass="entr" presetID="10" presetSubtype="0">
                                  <p:stCondLst>
                                    <p:cond delay="0"/>
                                  </p:stCondLst>
                                  <p:childTnLst>
                                    <p:set>
                                      <p:cBhvr>
                                        <p:cTn dur="1" fill="hold">
                                          <p:stCondLst>
                                            <p:cond delay="0"/>
                                          </p:stCondLst>
                                        </p:cTn>
                                        <p:tgtEl>
                                          <p:spTgt spid="6913"/>
                                        </p:tgtEl>
                                        <p:attrNameLst>
                                          <p:attrName>style.visibility</p:attrName>
                                        </p:attrNameLst>
                                      </p:cBhvr>
                                      <p:to>
                                        <p:strVal val="visible"/>
                                      </p:to>
                                    </p:set>
                                    <p:animEffect filter="fade" transition="in">
                                      <p:cBhvr>
                                        <p:cTn dur="1000"/>
                                        <p:tgtEl>
                                          <p:spTgt spid="6913"/>
                                        </p:tgtEl>
                                      </p:cBhvr>
                                    </p:animEffect>
                                  </p:childTnLst>
                                </p:cTn>
                              </p:par>
                              <p:par>
                                <p:cTn fill="hold" nodeType="withEffect" presetClass="entr" presetID="10" presetSubtype="0">
                                  <p:stCondLst>
                                    <p:cond delay="0"/>
                                  </p:stCondLst>
                                  <p:childTnLst>
                                    <p:set>
                                      <p:cBhvr>
                                        <p:cTn dur="1" fill="hold">
                                          <p:stCondLst>
                                            <p:cond delay="0"/>
                                          </p:stCondLst>
                                        </p:cTn>
                                        <p:tgtEl>
                                          <p:spTgt spid="6918"/>
                                        </p:tgtEl>
                                        <p:attrNameLst>
                                          <p:attrName>style.visibility</p:attrName>
                                        </p:attrNameLst>
                                      </p:cBhvr>
                                      <p:to>
                                        <p:strVal val="visible"/>
                                      </p:to>
                                    </p:set>
                                    <p:animEffect filter="fade" transition="in">
                                      <p:cBhvr>
                                        <p:cTn dur="1000"/>
                                        <p:tgtEl>
                                          <p:spTgt spid="6918"/>
                                        </p:tgtEl>
                                      </p:cBhvr>
                                    </p:animEffect>
                                  </p:childTnLst>
                                </p:cTn>
                              </p:par>
                              <p:par>
                                <p:cTn fill="hold" nodeType="withEffect" presetClass="entr" presetID="10" presetSubtype="0">
                                  <p:stCondLst>
                                    <p:cond delay="0"/>
                                  </p:stCondLst>
                                  <p:childTnLst>
                                    <p:set>
                                      <p:cBhvr>
                                        <p:cTn dur="1" fill="hold">
                                          <p:stCondLst>
                                            <p:cond delay="0"/>
                                          </p:stCondLst>
                                        </p:cTn>
                                        <p:tgtEl>
                                          <p:spTgt spid="6919"/>
                                        </p:tgtEl>
                                        <p:attrNameLst>
                                          <p:attrName>style.visibility</p:attrName>
                                        </p:attrNameLst>
                                      </p:cBhvr>
                                      <p:to>
                                        <p:strVal val="visible"/>
                                      </p:to>
                                    </p:set>
                                    <p:animEffect filter="fade" transition="in">
                                      <p:cBhvr>
                                        <p:cTn dur="1000"/>
                                        <p:tgtEl>
                                          <p:spTgt spid="6919"/>
                                        </p:tgtEl>
                                      </p:cBhvr>
                                    </p:animEffect>
                                  </p:childTnLst>
                                </p:cTn>
                              </p:par>
                              <p:par>
                                <p:cTn fill="hold" nodeType="withEffect" presetClass="entr" presetID="10" presetSubtype="0">
                                  <p:stCondLst>
                                    <p:cond delay="0"/>
                                  </p:stCondLst>
                                  <p:childTnLst>
                                    <p:set>
                                      <p:cBhvr>
                                        <p:cTn dur="1" fill="hold">
                                          <p:stCondLst>
                                            <p:cond delay="0"/>
                                          </p:stCondLst>
                                        </p:cTn>
                                        <p:tgtEl>
                                          <p:spTgt spid="6927"/>
                                        </p:tgtEl>
                                        <p:attrNameLst>
                                          <p:attrName>style.visibility</p:attrName>
                                        </p:attrNameLst>
                                      </p:cBhvr>
                                      <p:to>
                                        <p:strVal val="visible"/>
                                      </p:to>
                                    </p:set>
                                    <p:animEffect filter="fade" transition="in">
                                      <p:cBhvr>
                                        <p:cTn dur="1000"/>
                                        <p:tgtEl>
                                          <p:spTgt spid="6927"/>
                                        </p:tgtEl>
                                      </p:cBhvr>
                                    </p:animEffect>
                                  </p:childTnLst>
                                </p:cTn>
                              </p:par>
                              <p:par>
                                <p:cTn fill="hold" nodeType="withEffect" presetClass="entr" presetID="10" presetSubtype="0">
                                  <p:stCondLst>
                                    <p:cond delay="0"/>
                                  </p:stCondLst>
                                  <p:childTnLst>
                                    <p:set>
                                      <p:cBhvr>
                                        <p:cTn dur="1" fill="hold">
                                          <p:stCondLst>
                                            <p:cond delay="0"/>
                                          </p:stCondLst>
                                        </p:cTn>
                                        <p:tgtEl>
                                          <p:spTgt spid="6929"/>
                                        </p:tgtEl>
                                        <p:attrNameLst>
                                          <p:attrName>style.visibility</p:attrName>
                                        </p:attrNameLst>
                                      </p:cBhvr>
                                      <p:to>
                                        <p:strVal val="visible"/>
                                      </p:to>
                                    </p:set>
                                    <p:animEffect filter="fade" transition="in">
                                      <p:cBhvr>
                                        <p:cTn dur="1000"/>
                                        <p:tgtEl>
                                          <p:spTgt spid="6929"/>
                                        </p:tgtEl>
                                      </p:cBhvr>
                                    </p:animEffect>
                                  </p:childTnLst>
                                </p:cTn>
                              </p:par>
                              <p:par>
                                <p:cTn fill="hold" nodeType="withEffect" presetClass="entr" presetID="10" presetSubtype="0">
                                  <p:stCondLst>
                                    <p:cond delay="0"/>
                                  </p:stCondLst>
                                  <p:childTnLst>
                                    <p:set>
                                      <p:cBhvr>
                                        <p:cTn dur="1" fill="hold">
                                          <p:stCondLst>
                                            <p:cond delay="0"/>
                                          </p:stCondLst>
                                        </p:cTn>
                                        <p:tgtEl>
                                          <p:spTgt spid="6924"/>
                                        </p:tgtEl>
                                        <p:attrNameLst>
                                          <p:attrName>style.visibility</p:attrName>
                                        </p:attrNameLst>
                                      </p:cBhvr>
                                      <p:to>
                                        <p:strVal val="visible"/>
                                      </p:to>
                                    </p:set>
                                    <p:animEffect filter="fade" transition="in">
                                      <p:cBhvr>
                                        <p:cTn dur="1000"/>
                                        <p:tgtEl>
                                          <p:spTgt spid="6924"/>
                                        </p:tgtEl>
                                      </p:cBhvr>
                                    </p:animEffect>
                                  </p:childTnLst>
                                </p:cTn>
                              </p:par>
                              <p:par>
                                <p:cTn fill="hold" nodeType="withEffect" presetClass="entr" presetID="10" presetSubtype="0">
                                  <p:stCondLst>
                                    <p:cond delay="0"/>
                                  </p:stCondLst>
                                  <p:childTnLst>
                                    <p:set>
                                      <p:cBhvr>
                                        <p:cTn dur="1" fill="hold">
                                          <p:stCondLst>
                                            <p:cond delay="0"/>
                                          </p:stCondLst>
                                        </p:cTn>
                                        <p:tgtEl>
                                          <p:spTgt spid="6923"/>
                                        </p:tgtEl>
                                        <p:attrNameLst>
                                          <p:attrName>style.visibility</p:attrName>
                                        </p:attrNameLst>
                                      </p:cBhvr>
                                      <p:to>
                                        <p:strVal val="visible"/>
                                      </p:to>
                                    </p:set>
                                    <p:animEffect filter="fade" transition="in">
                                      <p:cBhvr>
                                        <p:cTn dur="1000"/>
                                        <p:tgtEl>
                                          <p:spTgt spid="6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3" name="Shape 6933"/>
        <p:cNvGrpSpPr/>
        <p:nvPr/>
      </p:nvGrpSpPr>
      <p:grpSpPr>
        <a:xfrm>
          <a:off x="0" y="0"/>
          <a:ext cx="0" cy="0"/>
          <a:chOff x="0" y="0"/>
          <a:chExt cx="0" cy="0"/>
        </a:xfrm>
      </p:grpSpPr>
      <p:sp>
        <p:nvSpPr>
          <p:cNvPr id="6934" name="Google Shape;6934;p537"/>
          <p:cNvSpPr txBox="1"/>
          <p:nvPr/>
        </p:nvSpPr>
        <p:spPr>
          <a:xfrm>
            <a:off x="4908083" y="1880600"/>
            <a:ext cx="2541900" cy="1369200"/>
          </a:xfrm>
          <a:prstGeom prst="rect">
            <a:avLst/>
          </a:prstGeom>
          <a:noFill/>
          <a:ln>
            <a:noFill/>
          </a:ln>
        </p:spPr>
        <p:txBody>
          <a:bodyPr anchorCtr="0" anchor="t" bIns="121900" lIns="121900" spcFirstLastPara="1" rIns="121900" wrap="square" tIns="121900">
            <a:noAutofit/>
          </a:bodyPr>
          <a:lstStyle/>
          <a:p>
            <a:pPr indent="0" lvl="0" marL="0" rtl="0" algn="ctr">
              <a:spcBef>
                <a:spcPts val="1300"/>
              </a:spcBef>
              <a:spcAft>
                <a:spcPts val="0"/>
              </a:spcAft>
              <a:buNone/>
            </a:pPr>
            <a:r>
              <a:rPr lang="en" sz="1600">
                <a:latin typeface="Red Hat Text"/>
                <a:ea typeface="Red Hat Text"/>
                <a:cs typeface="Red Hat Text"/>
                <a:sym typeface="Red Hat Text"/>
              </a:rPr>
              <a:t>Traditional and Kubernetes-native CI/CD</a:t>
            </a:r>
            <a:endParaRPr sz="1600">
              <a:latin typeface="Red Hat Text"/>
              <a:ea typeface="Red Hat Text"/>
              <a:cs typeface="Red Hat Text"/>
              <a:sym typeface="Red Hat Text"/>
            </a:endParaRPr>
          </a:p>
        </p:txBody>
      </p:sp>
      <p:sp>
        <p:nvSpPr>
          <p:cNvPr id="6935" name="Google Shape;6935;p537"/>
          <p:cNvSpPr/>
          <p:nvPr/>
        </p:nvSpPr>
        <p:spPr>
          <a:xfrm>
            <a:off x="2091200" y="3978800"/>
            <a:ext cx="2689200" cy="956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ed Hat Text Medium"/>
                <a:ea typeface="Red Hat Text Medium"/>
                <a:cs typeface="Red Hat Text Medium"/>
                <a:sym typeface="Red Hat Text Medium"/>
              </a:rPr>
              <a:t>OpenShift </a:t>
            </a:r>
            <a:br>
              <a:rPr lang="en" sz="1900">
                <a:solidFill>
                  <a:srgbClr val="FFFFFF"/>
                </a:solidFill>
                <a:latin typeface="Red Hat Text Medium"/>
                <a:ea typeface="Red Hat Text Medium"/>
                <a:cs typeface="Red Hat Text Medium"/>
                <a:sym typeface="Red Hat Text Medium"/>
              </a:rPr>
            </a:br>
            <a:r>
              <a:rPr lang="en" sz="1900">
                <a:solidFill>
                  <a:srgbClr val="FFFFFF"/>
                </a:solidFill>
                <a:latin typeface="Red Hat Text Medium"/>
                <a:ea typeface="Red Hat Text Medium"/>
                <a:cs typeface="Red Hat Text Medium"/>
                <a:sym typeface="Red Hat Text Medium"/>
              </a:rPr>
              <a:t>Builds</a:t>
            </a:r>
            <a:endParaRPr sz="1900">
              <a:solidFill>
                <a:srgbClr val="FFFFFF"/>
              </a:solidFill>
              <a:latin typeface="Red Hat Text"/>
              <a:ea typeface="Red Hat Text"/>
              <a:cs typeface="Red Hat Text"/>
              <a:sym typeface="Red Hat Text"/>
            </a:endParaRPr>
          </a:p>
        </p:txBody>
      </p:sp>
      <p:sp>
        <p:nvSpPr>
          <p:cNvPr id="6936" name="Google Shape;6936;p537"/>
          <p:cNvSpPr txBox="1"/>
          <p:nvPr/>
        </p:nvSpPr>
        <p:spPr>
          <a:xfrm>
            <a:off x="496297" y="6475942"/>
            <a:ext cx="3778500" cy="32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solidFill>
                  <a:srgbClr val="999999"/>
                </a:solidFill>
                <a:latin typeface="Red Hat Display"/>
                <a:ea typeface="Red Hat Display"/>
                <a:cs typeface="Red Hat Display"/>
                <a:sym typeface="Red Hat Display"/>
              </a:rPr>
              <a:t>Product Manager: Siamak Sadeghianfar</a:t>
            </a:r>
            <a:endParaRPr sz="900">
              <a:solidFill>
                <a:srgbClr val="999999"/>
              </a:solidFill>
              <a:latin typeface="Red Hat Display"/>
              <a:ea typeface="Red Hat Display"/>
              <a:cs typeface="Red Hat Display"/>
              <a:sym typeface="Red Hat Display"/>
            </a:endParaRPr>
          </a:p>
        </p:txBody>
      </p:sp>
      <p:sp>
        <p:nvSpPr>
          <p:cNvPr id="6937" name="Google Shape;6937;p537"/>
          <p:cNvSpPr/>
          <p:nvPr/>
        </p:nvSpPr>
        <p:spPr>
          <a:xfrm>
            <a:off x="2091400" y="5005022"/>
            <a:ext cx="8246400" cy="532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ed Hat Text Medium"/>
                <a:ea typeface="Red Hat Text Medium"/>
                <a:cs typeface="Red Hat Text Medium"/>
                <a:sym typeface="Red Hat Text Medium"/>
              </a:rPr>
              <a:t>OpenShift</a:t>
            </a:r>
            <a:endParaRPr sz="2000">
              <a:solidFill>
                <a:srgbClr val="FFFFFF"/>
              </a:solidFill>
              <a:latin typeface="Red Hat Text Medium"/>
              <a:ea typeface="Red Hat Text Medium"/>
              <a:cs typeface="Red Hat Text Medium"/>
              <a:sym typeface="Red Hat Text Medium"/>
            </a:endParaRPr>
          </a:p>
        </p:txBody>
      </p:sp>
      <p:sp>
        <p:nvSpPr>
          <p:cNvPr id="6938" name="Google Shape;6938;p537"/>
          <p:cNvSpPr/>
          <p:nvPr/>
        </p:nvSpPr>
        <p:spPr>
          <a:xfrm>
            <a:off x="4869761" y="3978800"/>
            <a:ext cx="2689200" cy="956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ed Hat Text Medium"/>
                <a:ea typeface="Red Hat Text Medium"/>
                <a:cs typeface="Red Hat Text Medium"/>
                <a:sym typeface="Red Hat Text Medium"/>
              </a:rPr>
              <a:t>OpenShift </a:t>
            </a:r>
            <a:br>
              <a:rPr lang="en" sz="1900">
                <a:solidFill>
                  <a:srgbClr val="FFFFFF"/>
                </a:solidFill>
                <a:latin typeface="Red Hat Text Medium"/>
                <a:ea typeface="Red Hat Text Medium"/>
                <a:cs typeface="Red Hat Text Medium"/>
                <a:sym typeface="Red Hat Text Medium"/>
              </a:rPr>
            </a:br>
            <a:r>
              <a:rPr lang="en" sz="1900">
                <a:solidFill>
                  <a:srgbClr val="FFFFFF"/>
                </a:solidFill>
                <a:latin typeface="Red Hat Text Medium"/>
                <a:ea typeface="Red Hat Text Medium"/>
                <a:cs typeface="Red Hat Text Medium"/>
                <a:sym typeface="Red Hat Text Medium"/>
              </a:rPr>
              <a:t>Pipelines</a:t>
            </a:r>
            <a:endParaRPr sz="1900">
              <a:solidFill>
                <a:srgbClr val="FFFFFF"/>
              </a:solidFill>
              <a:latin typeface="Red Hat Text Medium"/>
              <a:ea typeface="Red Hat Text Medium"/>
              <a:cs typeface="Red Hat Text Medium"/>
              <a:sym typeface="Red Hat Text Medium"/>
            </a:endParaRPr>
          </a:p>
        </p:txBody>
      </p:sp>
      <p:sp>
        <p:nvSpPr>
          <p:cNvPr id="6939" name="Google Shape;6939;p537"/>
          <p:cNvSpPr/>
          <p:nvPr/>
        </p:nvSpPr>
        <p:spPr>
          <a:xfrm>
            <a:off x="7648334" y="3978800"/>
            <a:ext cx="2689200" cy="956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ed Hat Text Medium"/>
                <a:ea typeface="Red Hat Text Medium"/>
                <a:cs typeface="Red Hat Text Medium"/>
                <a:sym typeface="Red Hat Text Medium"/>
              </a:rPr>
              <a:t>OpenShift </a:t>
            </a:r>
            <a:br>
              <a:rPr lang="en" sz="1900">
                <a:solidFill>
                  <a:srgbClr val="FFFFFF"/>
                </a:solidFill>
                <a:latin typeface="Red Hat Text Medium"/>
                <a:ea typeface="Red Hat Text Medium"/>
                <a:cs typeface="Red Hat Text Medium"/>
                <a:sym typeface="Red Hat Text Medium"/>
              </a:rPr>
            </a:br>
            <a:r>
              <a:rPr lang="en" sz="1900">
                <a:solidFill>
                  <a:srgbClr val="FFFFFF"/>
                </a:solidFill>
                <a:latin typeface="Red Hat Text Medium"/>
                <a:ea typeface="Red Hat Text Medium"/>
                <a:cs typeface="Red Hat Text Medium"/>
                <a:sym typeface="Red Hat Text Medium"/>
              </a:rPr>
              <a:t>GitOps</a:t>
            </a:r>
            <a:endParaRPr sz="1900">
              <a:solidFill>
                <a:srgbClr val="FFFFFF"/>
              </a:solidFill>
              <a:latin typeface="Red Hat Text Medium"/>
              <a:ea typeface="Red Hat Text Medium"/>
              <a:cs typeface="Red Hat Text Medium"/>
              <a:sym typeface="Red Hat Text Medium"/>
            </a:endParaRPr>
          </a:p>
        </p:txBody>
      </p:sp>
      <p:pic>
        <p:nvPicPr>
          <p:cNvPr id="6940" name="Google Shape;6940;p537"/>
          <p:cNvPicPr preferRelativeResize="0"/>
          <p:nvPr/>
        </p:nvPicPr>
        <p:blipFill rotWithShape="1">
          <a:blip r:embed="rId3">
            <a:alphaModFix/>
          </a:blip>
          <a:srcRect b="28005" l="0" r="0" t="0"/>
          <a:stretch/>
        </p:blipFill>
        <p:spPr>
          <a:xfrm>
            <a:off x="8758066" y="3331938"/>
            <a:ext cx="438099" cy="461804"/>
          </a:xfrm>
          <a:prstGeom prst="rect">
            <a:avLst/>
          </a:prstGeom>
          <a:noFill/>
          <a:ln>
            <a:noFill/>
          </a:ln>
        </p:spPr>
      </p:pic>
      <p:pic>
        <p:nvPicPr>
          <p:cNvPr id="6941" name="Google Shape;6941;p537"/>
          <p:cNvPicPr preferRelativeResize="0"/>
          <p:nvPr/>
        </p:nvPicPr>
        <p:blipFill>
          <a:blip r:embed="rId4">
            <a:alphaModFix/>
          </a:blip>
          <a:stretch>
            <a:fillRect/>
          </a:stretch>
        </p:blipFill>
        <p:spPr>
          <a:xfrm>
            <a:off x="6276578" y="3343089"/>
            <a:ext cx="439500" cy="439500"/>
          </a:xfrm>
          <a:prstGeom prst="rect">
            <a:avLst/>
          </a:prstGeom>
          <a:noFill/>
          <a:ln>
            <a:noFill/>
          </a:ln>
        </p:spPr>
      </p:pic>
      <p:pic>
        <p:nvPicPr>
          <p:cNvPr id="6942" name="Google Shape;6942;p537"/>
          <p:cNvPicPr preferRelativeResize="0"/>
          <p:nvPr/>
        </p:nvPicPr>
        <p:blipFill>
          <a:blip r:embed="rId5">
            <a:alphaModFix/>
          </a:blip>
          <a:stretch>
            <a:fillRect/>
          </a:stretch>
        </p:blipFill>
        <p:spPr>
          <a:xfrm>
            <a:off x="3198500" y="3356256"/>
            <a:ext cx="406267" cy="413166"/>
          </a:xfrm>
          <a:prstGeom prst="rect">
            <a:avLst/>
          </a:prstGeom>
          <a:noFill/>
          <a:ln>
            <a:noFill/>
          </a:ln>
        </p:spPr>
      </p:pic>
      <p:sp>
        <p:nvSpPr>
          <p:cNvPr id="6943" name="Google Shape;6943;p537"/>
          <p:cNvSpPr txBox="1"/>
          <p:nvPr/>
        </p:nvSpPr>
        <p:spPr>
          <a:xfrm>
            <a:off x="2193100" y="1880600"/>
            <a:ext cx="2485200" cy="1369200"/>
          </a:xfrm>
          <a:prstGeom prst="rect">
            <a:avLst/>
          </a:prstGeom>
          <a:noFill/>
          <a:ln>
            <a:noFill/>
          </a:ln>
        </p:spPr>
        <p:txBody>
          <a:bodyPr anchorCtr="0" anchor="t" bIns="121900" lIns="121900" spcFirstLastPara="1" rIns="121900" wrap="square" tIns="121900">
            <a:noAutofit/>
          </a:bodyPr>
          <a:lstStyle/>
          <a:p>
            <a:pPr indent="0" lvl="0" marL="0" rtl="0" algn="ctr">
              <a:spcBef>
                <a:spcPts val="1300"/>
              </a:spcBef>
              <a:spcAft>
                <a:spcPts val="0"/>
              </a:spcAft>
              <a:buNone/>
            </a:pPr>
            <a:r>
              <a:rPr lang="en" sz="1600">
                <a:latin typeface="Red Hat Text"/>
                <a:ea typeface="Red Hat Text"/>
                <a:cs typeface="Red Hat Text"/>
                <a:sym typeface="Red Hat Text"/>
              </a:rPr>
              <a:t>Build container images from source code using Kubernetes tools</a:t>
            </a:r>
            <a:endParaRPr sz="1600">
              <a:latin typeface="Red Hat Text"/>
              <a:ea typeface="Red Hat Text"/>
              <a:cs typeface="Red Hat Text"/>
              <a:sym typeface="Red Hat Text"/>
            </a:endParaRPr>
          </a:p>
        </p:txBody>
      </p:sp>
      <p:sp>
        <p:nvSpPr>
          <p:cNvPr id="6944" name="Google Shape;6944;p537"/>
          <p:cNvSpPr txBox="1"/>
          <p:nvPr>
            <p:ph type="title"/>
          </p:nvPr>
        </p:nvSpPr>
        <p:spPr>
          <a:xfrm>
            <a:off x="1476000" y="1006100"/>
            <a:ext cx="9443100" cy="532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400">
                <a:latin typeface="Red Hat Text"/>
                <a:ea typeface="Red Hat Text"/>
                <a:cs typeface="Red Hat Text"/>
                <a:sym typeface="Red Hat Text"/>
              </a:rPr>
              <a:t>A Comprehensive DevOps Platform for Hybrid Cloud</a:t>
            </a:r>
            <a:endParaRPr sz="2400">
              <a:latin typeface="Red Hat Text"/>
              <a:ea typeface="Red Hat Text"/>
              <a:cs typeface="Red Hat Text"/>
              <a:sym typeface="Red Hat Text"/>
            </a:endParaRPr>
          </a:p>
        </p:txBody>
      </p:sp>
      <p:sp>
        <p:nvSpPr>
          <p:cNvPr id="6945" name="Google Shape;6945;p537"/>
          <p:cNvSpPr txBox="1"/>
          <p:nvPr/>
        </p:nvSpPr>
        <p:spPr>
          <a:xfrm>
            <a:off x="7711700" y="1880600"/>
            <a:ext cx="2421300" cy="1369200"/>
          </a:xfrm>
          <a:prstGeom prst="rect">
            <a:avLst/>
          </a:prstGeom>
          <a:noFill/>
          <a:ln>
            <a:noFill/>
          </a:ln>
        </p:spPr>
        <p:txBody>
          <a:bodyPr anchorCtr="0" anchor="t" bIns="121900" lIns="121900" spcFirstLastPara="1" rIns="121900" wrap="square" tIns="121900">
            <a:noAutofit/>
          </a:bodyPr>
          <a:lstStyle/>
          <a:p>
            <a:pPr indent="0" lvl="0" marL="0" rtl="0" algn="ctr">
              <a:spcBef>
                <a:spcPts val="1300"/>
              </a:spcBef>
              <a:spcAft>
                <a:spcPts val="0"/>
              </a:spcAft>
              <a:buNone/>
            </a:pPr>
            <a:r>
              <a:rPr lang="en" sz="1600">
                <a:latin typeface="Red Hat Text"/>
                <a:ea typeface="Red Hat Text"/>
                <a:cs typeface="Red Hat Text"/>
                <a:sym typeface="Red Hat Text"/>
              </a:rPr>
              <a:t>Declarative GitOps for multi-cluster continuous delivery</a:t>
            </a:r>
            <a:endParaRPr sz="1600">
              <a:latin typeface="Red Hat Text"/>
              <a:ea typeface="Red Hat Text"/>
              <a:cs typeface="Red Hat Text"/>
              <a:sym typeface="Red Hat Text"/>
            </a:endParaRPr>
          </a:p>
        </p:txBody>
      </p:sp>
      <p:pic>
        <p:nvPicPr>
          <p:cNvPr id="6946" name="Google Shape;6946;p537"/>
          <p:cNvPicPr preferRelativeResize="0"/>
          <p:nvPr/>
        </p:nvPicPr>
        <p:blipFill>
          <a:blip r:embed="rId6">
            <a:alphaModFix/>
          </a:blip>
          <a:stretch>
            <a:fillRect/>
          </a:stretch>
        </p:blipFill>
        <p:spPr>
          <a:xfrm>
            <a:off x="4627055" y="6265888"/>
            <a:ext cx="657002" cy="486698"/>
          </a:xfrm>
          <a:prstGeom prst="rect">
            <a:avLst/>
          </a:prstGeom>
          <a:noFill/>
          <a:ln>
            <a:noFill/>
          </a:ln>
        </p:spPr>
      </p:pic>
      <p:pic>
        <p:nvPicPr>
          <p:cNvPr id="6947" name="Google Shape;6947;p537"/>
          <p:cNvPicPr preferRelativeResize="0"/>
          <p:nvPr/>
        </p:nvPicPr>
        <p:blipFill>
          <a:blip r:embed="rId7">
            <a:alphaModFix/>
          </a:blip>
          <a:stretch>
            <a:fillRect/>
          </a:stretch>
        </p:blipFill>
        <p:spPr>
          <a:xfrm>
            <a:off x="5434866" y="6335194"/>
            <a:ext cx="2191389" cy="348087"/>
          </a:xfrm>
          <a:prstGeom prst="rect">
            <a:avLst/>
          </a:prstGeom>
          <a:noFill/>
          <a:ln>
            <a:noFill/>
          </a:ln>
        </p:spPr>
      </p:pic>
      <p:pic>
        <p:nvPicPr>
          <p:cNvPr id="6948" name="Google Shape;6948;p537"/>
          <p:cNvPicPr preferRelativeResize="0"/>
          <p:nvPr/>
        </p:nvPicPr>
        <p:blipFill rotWithShape="1">
          <a:blip r:embed="rId8">
            <a:alphaModFix/>
          </a:blip>
          <a:srcRect b="19538" l="34317" r="33598" t="19763"/>
          <a:stretch/>
        </p:blipFill>
        <p:spPr>
          <a:xfrm>
            <a:off x="5739667" y="3312223"/>
            <a:ext cx="384735" cy="501232"/>
          </a:xfrm>
          <a:prstGeom prst="rect">
            <a:avLst/>
          </a:prstGeom>
          <a:noFill/>
          <a:ln>
            <a:noFill/>
          </a:ln>
        </p:spPr>
      </p:pic>
      <p:sp>
        <p:nvSpPr>
          <p:cNvPr id="6949" name="Google Shape;6949;p5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3" name="Shape 6953"/>
        <p:cNvGrpSpPr/>
        <p:nvPr/>
      </p:nvGrpSpPr>
      <p:grpSpPr>
        <a:xfrm>
          <a:off x="0" y="0"/>
          <a:ext cx="0" cy="0"/>
          <a:chOff x="0" y="0"/>
          <a:chExt cx="0" cy="0"/>
        </a:xfrm>
      </p:grpSpPr>
      <p:sp>
        <p:nvSpPr>
          <p:cNvPr id="6954" name="Google Shape;6954;p538"/>
          <p:cNvSpPr txBox="1"/>
          <p:nvPr>
            <p:ph idx="12" type="sldNum"/>
          </p:nvPr>
        </p:nvSpPr>
        <p:spPr>
          <a:xfrm>
            <a:off x="-83242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955" name="Google Shape;6955;p538"/>
          <p:cNvSpPr txBox="1"/>
          <p:nvPr>
            <p:ph idx="2" type="subTitle"/>
          </p:nvPr>
        </p:nvSpPr>
        <p:spPr>
          <a:xfrm>
            <a:off x="885125" y="11201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2100"/>
              </a:spcAft>
              <a:buNone/>
            </a:pPr>
            <a:r>
              <a:rPr lang="en">
                <a:solidFill>
                  <a:srgbClr val="EE0000"/>
                </a:solidFill>
              </a:rPr>
              <a:t>Connect, Secure, Control and Observe Services on OpenShift</a:t>
            </a:r>
            <a:endParaRPr>
              <a:solidFill>
                <a:srgbClr val="EE0000"/>
              </a:solidFill>
            </a:endParaRPr>
          </a:p>
        </p:txBody>
      </p:sp>
      <p:sp>
        <p:nvSpPr>
          <p:cNvPr id="6956" name="Google Shape;6956;p538"/>
          <p:cNvSpPr txBox="1"/>
          <p:nvPr/>
        </p:nvSpPr>
        <p:spPr>
          <a:xfrm>
            <a:off x="247967" y="1962333"/>
            <a:ext cx="4483200" cy="36612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0"/>
              </a:spcBef>
              <a:spcAft>
                <a:spcPts val="0"/>
              </a:spcAft>
              <a:buClr>
                <a:srgbClr val="EE0000"/>
              </a:buClr>
              <a:buSzPts val="1500"/>
              <a:buFont typeface="Red Hat Display"/>
              <a:buChar char="➤"/>
            </a:pPr>
            <a:r>
              <a:rPr lang="en" sz="1500">
                <a:latin typeface="Red Hat Display"/>
                <a:ea typeface="Red Hat Display"/>
                <a:cs typeface="Red Hat Display"/>
                <a:sym typeface="Red Hat Display"/>
              </a:rPr>
              <a:t>A software  infrastructure layer between Kubernetes and your services for managing communications.</a:t>
            </a:r>
            <a:endParaRPr sz="1500">
              <a:latin typeface="Red Hat Display"/>
              <a:ea typeface="Red Hat Display"/>
              <a:cs typeface="Red Hat Display"/>
              <a:sym typeface="Red Hat Display"/>
            </a:endParaRPr>
          </a:p>
          <a:p>
            <a:pPr indent="-311150" lvl="0" marL="457200" rtl="0" algn="l">
              <a:lnSpc>
                <a:spcPct val="100000"/>
              </a:lnSpc>
              <a:spcBef>
                <a:spcPts val="1300"/>
              </a:spcBef>
              <a:spcAft>
                <a:spcPts val="0"/>
              </a:spcAft>
              <a:buClr>
                <a:srgbClr val="EE0000"/>
              </a:buClr>
              <a:buSzPts val="1500"/>
              <a:buFont typeface="Red Hat Display"/>
              <a:buChar char="➤"/>
            </a:pPr>
            <a:r>
              <a:rPr lang="en" sz="1500">
                <a:latin typeface="Red Hat Display"/>
                <a:ea typeface="Red Hat Display"/>
                <a:cs typeface="Red Hat Display"/>
                <a:sym typeface="Red Hat Display"/>
              </a:rPr>
              <a:t>Handles common “microservice” challenges, so that developers don’t have to:</a:t>
            </a:r>
            <a:endParaRPr sz="1500">
              <a:latin typeface="Red Hat Display"/>
              <a:ea typeface="Red Hat Display"/>
              <a:cs typeface="Red Hat Display"/>
              <a:sym typeface="Red Hat Display"/>
            </a:endParaRPr>
          </a:p>
          <a:p>
            <a:pPr indent="-311150" lvl="1" marL="914400" rtl="0" algn="l">
              <a:lnSpc>
                <a:spcPct val="100000"/>
              </a:lnSpc>
              <a:spcBef>
                <a:spcPts val="1300"/>
              </a:spcBef>
              <a:spcAft>
                <a:spcPts val="0"/>
              </a:spcAft>
              <a:buSzPts val="1500"/>
              <a:buFont typeface="Red Hat Display"/>
              <a:buChar char="○"/>
            </a:pPr>
            <a:r>
              <a:rPr lang="en" sz="1500">
                <a:latin typeface="Red Hat Display"/>
                <a:ea typeface="Red Hat Display"/>
                <a:cs typeface="Red Hat Display"/>
                <a:sym typeface="Red Hat Display"/>
              </a:rPr>
              <a:t>Security</a:t>
            </a:r>
            <a:endParaRPr sz="1500">
              <a:latin typeface="Red Hat Display"/>
              <a:ea typeface="Red Hat Display"/>
              <a:cs typeface="Red Hat Display"/>
              <a:sym typeface="Red Hat Display"/>
            </a:endParaRPr>
          </a:p>
          <a:p>
            <a:pPr indent="-311150" lvl="1" marL="914400" rtl="0" algn="l">
              <a:lnSpc>
                <a:spcPct val="100000"/>
              </a:lnSpc>
              <a:spcBef>
                <a:spcPts val="0"/>
              </a:spcBef>
              <a:spcAft>
                <a:spcPts val="0"/>
              </a:spcAft>
              <a:buSzPts val="1500"/>
              <a:buFont typeface="Red Hat Display"/>
              <a:buChar char="○"/>
            </a:pPr>
            <a:r>
              <a:rPr lang="en" sz="1500">
                <a:latin typeface="Red Hat Display"/>
                <a:ea typeface="Red Hat Display"/>
                <a:cs typeface="Red Hat Display"/>
                <a:sym typeface="Red Hat Display"/>
              </a:rPr>
              <a:t>Monitoring &amp; Observability</a:t>
            </a:r>
            <a:endParaRPr sz="1500">
              <a:latin typeface="Red Hat Display"/>
              <a:ea typeface="Red Hat Display"/>
              <a:cs typeface="Red Hat Display"/>
              <a:sym typeface="Red Hat Display"/>
            </a:endParaRPr>
          </a:p>
          <a:p>
            <a:pPr indent="-311150" lvl="1" marL="914400" rtl="0" algn="l">
              <a:lnSpc>
                <a:spcPct val="100000"/>
              </a:lnSpc>
              <a:spcBef>
                <a:spcPts val="0"/>
              </a:spcBef>
              <a:spcAft>
                <a:spcPts val="0"/>
              </a:spcAft>
              <a:buSzPts val="1500"/>
              <a:buFont typeface="Red Hat Display"/>
              <a:buChar char="○"/>
            </a:pPr>
            <a:r>
              <a:rPr lang="en" sz="1500">
                <a:latin typeface="Red Hat Display"/>
                <a:ea typeface="Red Hat Display"/>
                <a:cs typeface="Red Hat Display"/>
                <a:sym typeface="Red Hat Display"/>
              </a:rPr>
              <a:t>Application Resilience</a:t>
            </a:r>
            <a:endParaRPr sz="1500">
              <a:latin typeface="Red Hat Display"/>
              <a:ea typeface="Red Hat Display"/>
              <a:cs typeface="Red Hat Display"/>
              <a:sym typeface="Red Hat Display"/>
            </a:endParaRPr>
          </a:p>
          <a:p>
            <a:pPr indent="-311150" lvl="1" marL="914400" rtl="0" algn="l">
              <a:lnSpc>
                <a:spcPct val="100000"/>
              </a:lnSpc>
              <a:spcBef>
                <a:spcPts val="0"/>
              </a:spcBef>
              <a:spcAft>
                <a:spcPts val="0"/>
              </a:spcAft>
              <a:buSzPts val="1500"/>
              <a:buFont typeface="Red Hat Display"/>
              <a:buChar char="○"/>
            </a:pPr>
            <a:r>
              <a:rPr lang="en" sz="1500">
                <a:latin typeface="Red Hat Display"/>
                <a:ea typeface="Red Hat Display"/>
                <a:cs typeface="Red Hat Display"/>
                <a:sym typeface="Red Hat Display"/>
              </a:rPr>
              <a:t>Upgrades, Rollouts &amp; A/B Testing</a:t>
            </a:r>
            <a:endParaRPr sz="1500">
              <a:latin typeface="Red Hat Display"/>
              <a:ea typeface="Red Hat Display"/>
              <a:cs typeface="Red Hat Display"/>
              <a:sym typeface="Red Hat Display"/>
            </a:endParaRPr>
          </a:p>
          <a:p>
            <a:pPr indent="-311150" lvl="1" marL="914400" rtl="0" algn="l">
              <a:lnSpc>
                <a:spcPct val="100000"/>
              </a:lnSpc>
              <a:spcBef>
                <a:spcPts val="0"/>
              </a:spcBef>
              <a:spcAft>
                <a:spcPts val="0"/>
              </a:spcAft>
              <a:buSzPts val="1500"/>
              <a:buFont typeface="Red Hat Display"/>
              <a:buChar char="○"/>
            </a:pPr>
            <a:r>
              <a:rPr lang="en" sz="1500">
                <a:latin typeface="Red Hat Display"/>
                <a:ea typeface="Red Hat Display"/>
                <a:cs typeface="Red Hat Display"/>
                <a:sym typeface="Red Hat Display"/>
              </a:rPr>
              <a:t>And more…</a:t>
            </a:r>
            <a:endParaRPr sz="1500">
              <a:latin typeface="Red Hat Display"/>
              <a:ea typeface="Red Hat Display"/>
              <a:cs typeface="Red Hat Display"/>
              <a:sym typeface="Red Hat Display"/>
            </a:endParaRPr>
          </a:p>
        </p:txBody>
      </p:sp>
      <p:cxnSp>
        <p:nvCxnSpPr>
          <p:cNvPr id="6957" name="Google Shape;6957;p538"/>
          <p:cNvCxnSpPr/>
          <p:nvPr/>
        </p:nvCxnSpPr>
        <p:spPr>
          <a:xfrm>
            <a:off x="4923800" y="2331650"/>
            <a:ext cx="0" cy="3730500"/>
          </a:xfrm>
          <a:prstGeom prst="straightConnector1">
            <a:avLst/>
          </a:prstGeom>
          <a:noFill/>
          <a:ln cap="flat" cmpd="sng" w="28575">
            <a:solidFill>
              <a:srgbClr val="F3F3F3"/>
            </a:solidFill>
            <a:prstDash val="solid"/>
            <a:round/>
            <a:headEnd len="med" w="med" type="none"/>
            <a:tailEnd len="med" w="med" type="none"/>
          </a:ln>
        </p:spPr>
      </p:cxnSp>
      <p:sp>
        <p:nvSpPr>
          <p:cNvPr id="6958" name="Google Shape;6958;p538"/>
          <p:cNvSpPr txBox="1"/>
          <p:nvPr/>
        </p:nvSpPr>
        <p:spPr>
          <a:xfrm>
            <a:off x="496297" y="6475942"/>
            <a:ext cx="3778500" cy="32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solidFill>
                  <a:srgbClr val="999999"/>
                </a:solidFill>
                <a:latin typeface="Red Hat Display"/>
                <a:ea typeface="Red Hat Display"/>
                <a:cs typeface="Red Hat Display"/>
                <a:sym typeface="Red Hat Display"/>
              </a:rPr>
              <a:t>Product Manager: Jamie Longmuir and Mauricio "Maltron" Leal</a:t>
            </a:r>
            <a:endParaRPr sz="900">
              <a:solidFill>
                <a:srgbClr val="999999"/>
              </a:solidFill>
              <a:latin typeface="Red Hat Display"/>
              <a:ea typeface="Red Hat Display"/>
              <a:cs typeface="Red Hat Display"/>
              <a:sym typeface="Red Hat Display"/>
            </a:endParaRPr>
          </a:p>
        </p:txBody>
      </p:sp>
      <p:sp>
        <p:nvSpPr>
          <p:cNvPr id="6959" name="Google Shape;6959;p538"/>
          <p:cNvSpPr txBox="1"/>
          <p:nvPr/>
        </p:nvSpPr>
        <p:spPr>
          <a:xfrm>
            <a:off x="1306733" y="5828050"/>
            <a:ext cx="2502300" cy="44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u="sng">
                <a:solidFill>
                  <a:schemeClr val="hlink"/>
                </a:solidFill>
                <a:latin typeface="Red Hat Text"/>
                <a:ea typeface="Red Hat Text"/>
                <a:cs typeface="Red Hat Text"/>
                <a:sym typeface="Red Hat Text"/>
                <a:hlinkClick r:id="rId3"/>
              </a:rPr>
              <a:t>Product briefing deck</a:t>
            </a:r>
            <a:endParaRPr sz="1600">
              <a:latin typeface="Red Hat Text"/>
              <a:ea typeface="Red Hat Text"/>
              <a:cs typeface="Red Hat Text"/>
              <a:sym typeface="Red Hat Text"/>
            </a:endParaRPr>
          </a:p>
        </p:txBody>
      </p:sp>
      <p:sp>
        <p:nvSpPr>
          <p:cNvPr id="6960" name="Google Shape;6960;p538"/>
          <p:cNvSpPr/>
          <p:nvPr/>
        </p:nvSpPr>
        <p:spPr>
          <a:xfrm>
            <a:off x="5469975" y="4491100"/>
            <a:ext cx="5744100" cy="430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FFFFFF"/>
                </a:solidFill>
                <a:latin typeface="Red Hat Display"/>
                <a:ea typeface="Red Hat Display"/>
                <a:cs typeface="Red Hat Display"/>
                <a:sym typeface="Red Hat Display"/>
              </a:rPr>
              <a:t>OPENSHIFT</a:t>
            </a:r>
            <a:endParaRPr b="1" sz="1900">
              <a:solidFill>
                <a:srgbClr val="FFFFFF"/>
              </a:solidFill>
              <a:latin typeface="Red Hat Display"/>
              <a:ea typeface="Red Hat Display"/>
              <a:cs typeface="Red Hat Display"/>
              <a:sym typeface="Red Hat Display"/>
            </a:endParaRPr>
          </a:p>
        </p:txBody>
      </p:sp>
      <p:sp>
        <p:nvSpPr>
          <p:cNvPr id="6961" name="Google Shape;6961;p538"/>
          <p:cNvSpPr/>
          <p:nvPr/>
        </p:nvSpPr>
        <p:spPr>
          <a:xfrm>
            <a:off x="5469975" y="3466975"/>
            <a:ext cx="5744100" cy="967500"/>
          </a:xfrm>
          <a:prstGeom prst="rect">
            <a:avLst/>
          </a:prstGeom>
          <a:noFill/>
          <a:ln cap="flat" cmpd="sng" w="28575">
            <a:solidFill>
              <a:srgbClr val="EE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500">
                <a:latin typeface="Red Hat Display"/>
                <a:ea typeface="Red Hat Display"/>
                <a:cs typeface="Red Hat Display"/>
                <a:sym typeface="Red Hat Display"/>
              </a:rPr>
              <a:t>OpenShift Service Mesh</a:t>
            </a:r>
            <a:endParaRPr i="1" sz="1500">
              <a:latin typeface="Red Hat Display"/>
              <a:ea typeface="Red Hat Display"/>
              <a:cs typeface="Red Hat Display"/>
              <a:sym typeface="Red Hat Display"/>
            </a:endParaRPr>
          </a:p>
        </p:txBody>
      </p:sp>
      <p:sp>
        <p:nvSpPr>
          <p:cNvPr id="6962" name="Google Shape;6962;p538"/>
          <p:cNvSpPr/>
          <p:nvPr/>
        </p:nvSpPr>
        <p:spPr>
          <a:xfrm>
            <a:off x="5699998" y="3889550"/>
            <a:ext cx="1681500" cy="4308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Istio</a:t>
            </a:r>
            <a:endParaRPr b="1" sz="1100">
              <a:solidFill>
                <a:srgbClr val="FFFFFF"/>
              </a:solidFill>
              <a:latin typeface="Red Hat Display"/>
              <a:ea typeface="Red Hat Display"/>
              <a:cs typeface="Red Hat Display"/>
              <a:sym typeface="Red Hat Display"/>
            </a:endParaRPr>
          </a:p>
        </p:txBody>
      </p:sp>
      <p:sp>
        <p:nvSpPr>
          <p:cNvPr id="6963" name="Google Shape;6963;p538"/>
          <p:cNvSpPr/>
          <p:nvPr/>
        </p:nvSpPr>
        <p:spPr>
          <a:xfrm>
            <a:off x="9302572" y="3889550"/>
            <a:ext cx="1681500" cy="430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Jaeger</a:t>
            </a:r>
            <a:endParaRPr b="1" baseline="30000" sz="1100">
              <a:solidFill>
                <a:srgbClr val="FFFFFF"/>
              </a:solidFill>
              <a:latin typeface="Red Hat Display"/>
              <a:ea typeface="Red Hat Display"/>
              <a:cs typeface="Red Hat Display"/>
              <a:sym typeface="Red Hat Display"/>
            </a:endParaRPr>
          </a:p>
        </p:txBody>
      </p:sp>
      <p:sp>
        <p:nvSpPr>
          <p:cNvPr id="6964" name="Google Shape;6964;p538"/>
          <p:cNvSpPr txBox="1"/>
          <p:nvPr/>
        </p:nvSpPr>
        <p:spPr>
          <a:xfrm>
            <a:off x="5469975" y="4978525"/>
            <a:ext cx="5744100" cy="430800"/>
          </a:xfrm>
          <a:prstGeom prst="rect">
            <a:avLst/>
          </a:prstGeom>
          <a:solidFill>
            <a:srgbClr val="9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Red Hat Enterprise Linux CoreOS</a:t>
            </a:r>
            <a:endParaRPr sz="1500">
              <a:solidFill>
                <a:srgbClr val="FFFFFF"/>
              </a:solidFill>
              <a:latin typeface="Red Hat Text Medium"/>
              <a:ea typeface="Red Hat Text Medium"/>
              <a:cs typeface="Red Hat Text Medium"/>
              <a:sym typeface="Red Hat Text Medium"/>
            </a:endParaRPr>
          </a:p>
        </p:txBody>
      </p:sp>
      <p:grpSp>
        <p:nvGrpSpPr>
          <p:cNvPr id="6965" name="Google Shape;6965;p538"/>
          <p:cNvGrpSpPr/>
          <p:nvPr/>
        </p:nvGrpSpPr>
        <p:grpSpPr>
          <a:xfrm>
            <a:off x="5329216" y="5624166"/>
            <a:ext cx="1258116" cy="493106"/>
            <a:chOff x="1259167" y="3764312"/>
            <a:chExt cx="1602900" cy="628241"/>
          </a:xfrm>
        </p:grpSpPr>
        <p:sp>
          <p:nvSpPr>
            <p:cNvPr id="6966" name="Google Shape;6966;p538"/>
            <p:cNvSpPr txBox="1"/>
            <p:nvPr/>
          </p:nvSpPr>
          <p:spPr>
            <a:xfrm>
              <a:off x="1259167" y="41150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Physical</a:t>
              </a:r>
              <a:endParaRPr b="1" i="0" sz="1100" u="none" cap="none" strike="noStrike">
                <a:latin typeface="Red Hat Display"/>
                <a:ea typeface="Red Hat Display"/>
                <a:cs typeface="Red Hat Display"/>
                <a:sym typeface="Red Hat Display"/>
              </a:endParaRPr>
            </a:p>
          </p:txBody>
        </p:sp>
        <p:pic>
          <p:nvPicPr>
            <p:cNvPr id="6967" name="Google Shape;6967;p538"/>
            <p:cNvPicPr preferRelativeResize="0"/>
            <p:nvPr/>
          </p:nvPicPr>
          <p:blipFill>
            <a:blip r:embed="rId4">
              <a:alphaModFix/>
            </a:blip>
            <a:stretch>
              <a:fillRect/>
            </a:stretch>
          </p:blipFill>
          <p:spPr>
            <a:xfrm>
              <a:off x="1708500" y="3764312"/>
              <a:ext cx="731700" cy="290959"/>
            </a:xfrm>
            <a:prstGeom prst="rect">
              <a:avLst/>
            </a:prstGeom>
            <a:noFill/>
            <a:ln>
              <a:noFill/>
            </a:ln>
          </p:spPr>
        </p:pic>
      </p:grpSp>
      <p:grpSp>
        <p:nvGrpSpPr>
          <p:cNvPr id="6968" name="Google Shape;6968;p538"/>
          <p:cNvGrpSpPr/>
          <p:nvPr/>
        </p:nvGrpSpPr>
        <p:grpSpPr>
          <a:xfrm>
            <a:off x="6918382" y="5550722"/>
            <a:ext cx="1258116" cy="566551"/>
            <a:chOff x="3047526" y="3670740"/>
            <a:chExt cx="1602900" cy="721812"/>
          </a:xfrm>
        </p:grpSpPr>
        <p:sp>
          <p:nvSpPr>
            <p:cNvPr id="6969" name="Google Shape;6969;p538"/>
            <p:cNvSpPr txBox="1"/>
            <p:nvPr/>
          </p:nvSpPr>
          <p:spPr>
            <a:xfrm>
              <a:off x="3047526" y="41150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Virtual</a:t>
              </a:r>
              <a:endParaRPr b="1" i="0" sz="1100" u="none" cap="none" strike="noStrike">
                <a:latin typeface="Red Hat Display"/>
                <a:ea typeface="Red Hat Display"/>
                <a:cs typeface="Red Hat Display"/>
                <a:sym typeface="Red Hat Display"/>
              </a:endParaRPr>
            </a:p>
          </p:txBody>
        </p:sp>
        <p:pic>
          <p:nvPicPr>
            <p:cNvPr id="6970" name="Google Shape;6970;p538"/>
            <p:cNvPicPr preferRelativeResize="0"/>
            <p:nvPr/>
          </p:nvPicPr>
          <p:blipFill>
            <a:blip r:embed="rId5">
              <a:alphaModFix/>
            </a:blip>
            <a:stretch>
              <a:fillRect/>
            </a:stretch>
          </p:blipFill>
          <p:spPr>
            <a:xfrm>
              <a:off x="3474676" y="3670740"/>
              <a:ext cx="748604" cy="430400"/>
            </a:xfrm>
            <a:prstGeom prst="rect">
              <a:avLst/>
            </a:prstGeom>
            <a:noFill/>
            <a:ln>
              <a:noFill/>
            </a:ln>
          </p:spPr>
        </p:pic>
      </p:grpSp>
      <p:grpSp>
        <p:nvGrpSpPr>
          <p:cNvPr id="6971" name="Google Shape;6971;p538"/>
          <p:cNvGrpSpPr/>
          <p:nvPr/>
        </p:nvGrpSpPr>
        <p:grpSpPr>
          <a:xfrm>
            <a:off x="8507547" y="5527723"/>
            <a:ext cx="1258116" cy="589549"/>
            <a:chOff x="4950133" y="3641439"/>
            <a:chExt cx="1602900" cy="751114"/>
          </a:xfrm>
        </p:grpSpPr>
        <p:sp>
          <p:nvSpPr>
            <p:cNvPr id="6972" name="Google Shape;6972;p538"/>
            <p:cNvSpPr txBox="1"/>
            <p:nvPr/>
          </p:nvSpPr>
          <p:spPr>
            <a:xfrm>
              <a:off x="4950133" y="41150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Private cloud</a:t>
              </a:r>
              <a:endParaRPr b="1" i="0" sz="1100" u="none" cap="none" strike="noStrike">
                <a:latin typeface="Red Hat Display"/>
                <a:ea typeface="Red Hat Display"/>
                <a:cs typeface="Red Hat Display"/>
                <a:sym typeface="Red Hat Display"/>
              </a:endParaRPr>
            </a:p>
          </p:txBody>
        </p:sp>
        <p:pic>
          <p:nvPicPr>
            <p:cNvPr id="6973" name="Google Shape;6973;p538"/>
            <p:cNvPicPr preferRelativeResize="0"/>
            <p:nvPr/>
          </p:nvPicPr>
          <p:blipFill>
            <a:blip r:embed="rId6">
              <a:alphaModFix/>
            </a:blip>
            <a:stretch>
              <a:fillRect/>
            </a:stretch>
          </p:blipFill>
          <p:spPr>
            <a:xfrm>
              <a:off x="5442475" y="3641439"/>
              <a:ext cx="640550" cy="473825"/>
            </a:xfrm>
            <a:prstGeom prst="rect">
              <a:avLst/>
            </a:prstGeom>
            <a:noFill/>
            <a:ln>
              <a:noFill/>
            </a:ln>
          </p:spPr>
        </p:pic>
      </p:grpSp>
      <p:grpSp>
        <p:nvGrpSpPr>
          <p:cNvPr id="6974" name="Google Shape;6974;p538"/>
          <p:cNvGrpSpPr/>
          <p:nvPr/>
        </p:nvGrpSpPr>
        <p:grpSpPr>
          <a:xfrm>
            <a:off x="10096713" y="5528184"/>
            <a:ext cx="1258116" cy="609025"/>
            <a:chOff x="7009926" y="3642026"/>
            <a:chExt cx="1602900" cy="775926"/>
          </a:xfrm>
        </p:grpSpPr>
        <p:sp>
          <p:nvSpPr>
            <p:cNvPr id="6975" name="Google Shape;6975;p538"/>
            <p:cNvSpPr txBox="1"/>
            <p:nvPr/>
          </p:nvSpPr>
          <p:spPr>
            <a:xfrm>
              <a:off x="7009926" y="41404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Public cloud</a:t>
              </a:r>
              <a:endParaRPr b="1" i="0" sz="1100" u="none" cap="none" strike="noStrike">
                <a:latin typeface="Red Hat Display"/>
                <a:ea typeface="Red Hat Display"/>
                <a:cs typeface="Red Hat Display"/>
                <a:sym typeface="Red Hat Display"/>
              </a:endParaRPr>
            </a:p>
          </p:txBody>
        </p:sp>
        <p:pic>
          <p:nvPicPr>
            <p:cNvPr id="6976" name="Google Shape;6976;p538"/>
            <p:cNvPicPr preferRelativeResize="0"/>
            <p:nvPr/>
          </p:nvPicPr>
          <p:blipFill>
            <a:blip r:embed="rId7">
              <a:alphaModFix/>
            </a:blip>
            <a:stretch>
              <a:fillRect/>
            </a:stretch>
          </p:blipFill>
          <p:spPr>
            <a:xfrm>
              <a:off x="7508475" y="3642026"/>
              <a:ext cx="640550" cy="482022"/>
            </a:xfrm>
            <a:prstGeom prst="rect">
              <a:avLst/>
            </a:prstGeom>
            <a:noFill/>
            <a:ln>
              <a:noFill/>
            </a:ln>
          </p:spPr>
        </p:pic>
      </p:grpSp>
      <p:pic>
        <p:nvPicPr>
          <p:cNvPr id="6977" name="Google Shape;6977;p538"/>
          <p:cNvPicPr preferRelativeResize="0"/>
          <p:nvPr/>
        </p:nvPicPr>
        <p:blipFill rotWithShape="1">
          <a:blip r:embed="rId8">
            <a:alphaModFix/>
          </a:blip>
          <a:srcRect b="0" l="0" r="0" t="0"/>
          <a:stretch/>
        </p:blipFill>
        <p:spPr>
          <a:xfrm rot="-5400000">
            <a:off x="5553251" y="1914379"/>
            <a:ext cx="959900" cy="959900"/>
          </a:xfrm>
          <a:prstGeom prst="rect">
            <a:avLst/>
          </a:prstGeom>
          <a:noFill/>
          <a:ln>
            <a:noFill/>
          </a:ln>
        </p:spPr>
      </p:pic>
      <p:pic>
        <p:nvPicPr>
          <p:cNvPr id="6978" name="Google Shape;6978;p538"/>
          <p:cNvPicPr preferRelativeResize="0"/>
          <p:nvPr/>
        </p:nvPicPr>
        <p:blipFill rotWithShape="1">
          <a:blip r:embed="rId9">
            <a:alphaModFix/>
          </a:blip>
          <a:srcRect b="0" l="0" r="0" t="0"/>
          <a:stretch/>
        </p:blipFill>
        <p:spPr>
          <a:xfrm>
            <a:off x="7873049" y="1962336"/>
            <a:ext cx="863988" cy="863987"/>
          </a:xfrm>
          <a:prstGeom prst="rect">
            <a:avLst/>
          </a:prstGeom>
          <a:noFill/>
          <a:ln>
            <a:noFill/>
          </a:ln>
        </p:spPr>
      </p:pic>
      <p:sp>
        <p:nvSpPr>
          <p:cNvPr id="6979" name="Google Shape;6979;p538"/>
          <p:cNvSpPr txBox="1"/>
          <p:nvPr/>
        </p:nvSpPr>
        <p:spPr>
          <a:xfrm>
            <a:off x="7335250" y="1715767"/>
            <a:ext cx="1939500" cy="33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500">
                <a:solidFill>
                  <a:schemeClr val="dk1"/>
                </a:solidFill>
                <a:latin typeface="Red Hat Display"/>
                <a:ea typeface="Red Hat Display"/>
                <a:cs typeface="Red Hat Display"/>
                <a:sym typeface="Red Hat Display"/>
              </a:rPr>
              <a:t>Services</a:t>
            </a:r>
            <a:endParaRPr sz="1500"/>
          </a:p>
        </p:txBody>
      </p:sp>
      <p:grpSp>
        <p:nvGrpSpPr>
          <p:cNvPr id="6980" name="Google Shape;6980;p538"/>
          <p:cNvGrpSpPr/>
          <p:nvPr/>
        </p:nvGrpSpPr>
        <p:grpSpPr>
          <a:xfrm>
            <a:off x="10096901" y="1914379"/>
            <a:ext cx="959900" cy="959900"/>
            <a:chOff x="7878245" y="2455871"/>
            <a:chExt cx="959900" cy="959900"/>
          </a:xfrm>
        </p:grpSpPr>
        <p:sp>
          <p:nvSpPr>
            <p:cNvPr id="6981" name="Google Shape;6981;p538"/>
            <p:cNvSpPr txBox="1"/>
            <p:nvPr/>
          </p:nvSpPr>
          <p:spPr>
            <a:xfrm>
              <a:off x="8263105" y="2730123"/>
              <a:ext cx="323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EE0000"/>
                  </a:solidFill>
                  <a:latin typeface="Overpass Mono"/>
                  <a:ea typeface="Overpass Mono"/>
                  <a:cs typeface="Overpass Mono"/>
                  <a:sym typeface="Overpass Mono"/>
                </a:rPr>
                <a:t>F</a:t>
              </a:r>
              <a:endParaRPr b="1" sz="1500">
                <a:solidFill>
                  <a:srgbClr val="EE0000"/>
                </a:solidFill>
                <a:latin typeface="Overpass Mono"/>
                <a:ea typeface="Overpass Mono"/>
                <a:cs typeface="Overpass Mono"/>
                <a:sym typeface="Overpass Mono"/>
              </a:endParaRPr>
            </a:p>
          </p:txBody>
        </p:sp>
        <p:pic>
          <p:nvPicPr>
            <p:cNvPr id="6982" name="Google Shape;6982;p538"/>
            <p:cNvPicPr preferRelativeResize="0"/>
            <p:nvPr/>
          </p:nvPicPr>
          <p:blipFill rotWithShape="1">
            <a:blip r:embed="rId8">
              <a:alphaModFix/>
            </a:blip>
            <a:srcRect b="0" l="0" r="0" t="0"/>
            <a:stretch/>
          </p:blipFill>
          <p:spPr>
            <a:xfrm rot="-5400000">
              <a:off x="7878245" y="2455871"/>
              <a:ext cx="959900" cy="959900"/>
            </a:xfrm>
            <a:prstGeom prst="rect">
              <a:avLst/>
            </a:prstGeom>
            <a:noFill/>
            <a:ln>
              <a:noFill/>
            </a:ln>
          </p:spPr>
        </p:pic>
      </p:grpSp>
      <p:sp>
        <p:nvSpPr>
          <p:cNvPr id="6983" name="Google Shape;6983;p538"/>
          <p:cNvSpPr txBox="1"/>
          <p:nvPr/>
        </p:nvSpPr>
        <p:spPr>
          <a:xfrm>
            <a:off x="5295525" y="6404217"/>
            <a:ext cx="4883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100">
                <a:solidFill>
                  <a:srgbClr val="666666"/>
                </a:solidFill>
                <a:latin typeface="Red Hat Display"/>
                <a:ea typeface="Red Hat Display"/>
                <a:cs typeface="Red Hat Display"/>
                <a:sym typeface="Red Hat Display"/>
              </a:rPr>
              <a:t>* Eventing is currently in Technology Preview</a:t>
            </a:r>
            <a:endParaRPr baseline="30000" sz="1100">
              <a:solidFill>
                <a:srgbClr val="666666"/>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baseline="30000" lang="en" sz="1100">
                <a:solidFill>
                  <a:srgbClr val="666666"/>
                </a:solidFill>
                <a:latin typeface="Red Hat Display"/>
                <a:ea typeface="Red Hat Display"/>
                <a:cs typeface="Red Hat Display"/>
                <a:sym typeface="Red Hat Display"/>
              </a:rPr>
              <a:t>** Functions are currently a work in progress initiative</a:t>
            </a:r>
            <a:endParaRPr baseline="30000" sz="1100">
              <a:solidFill>
                <a:srgbClr val="666666"/>
              </a:solidFill>
              <a:latin typeface="Red Hat Display"/>
              <a:ea typeface="Red Hat Display"/>
              <a:cs typeface="Red Hat Display"/>
              <a:sym typeface="Red Hat Display"/>
            </a:endParaRPr>
          </a:p>
          <a:p>
            <a:pPr indent="0" lvl="0" marL="0" rtl="0" algn="l">
              <a:spcBef>
                <a:spcPts val="0"/>
              </a:spcBef>
              <a:spcAft>
                <a:spcPts val="0"/>
              </a:spcAft>
              <a:buNone/>
            </a:pPr>
            <a:r>
              <a:t/>
            </a:r>
            <a:endParaRPr baseline="30000" sz="1100">
              <a:solidFill>
                <a:srgbClr val="666666"/>
              </a:solidFill>
              <a:latin typeface="Red Hat Display"/>
              <a:ea typeface="Red Hat Display"/>
              <a:cs typeface="Red Hat Display"/>
              <a:sym typeface="Red Hat Display"/>
            </a:endParaRPr>
          </a:p>
        </p:txBody>
      </p:sp>
      <p:sp>
        <p:nvSpPr>
          <p:cNvPr id="6984" name="Google Shape;6984;p538"/>
          <p:cNvSpPr/>
          <p:nvPr/>
        </p:nvSpPr>
        <p:spPr>
          <a:xfrm>
            <a:off x="7501284" y="3899600"/>
            <a:ext cx="1681500" cy="430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Kiali</a:t>
            </a:r>
            <a:endParaRPr b="1" baseline="30000" sz="1100">
              <a:solidFill>
                <a:srgbClr val="FFFFFF"/>
              </a:solidFill>
              <a:latin typeface="Red Hat Display"/>
              <a:ea typeface="Red Hat Display"/>
              <a:cs typeface="Red Hat Display"/>
              <a:sym typeface="Red Hat Display"/>
            </a:endParaRPr>
          </a:p>
        </p:txBody>
      </p:sp>
      <p:sp>
        <p:nvSpPr>
          <p:cNvPr id="6985" name="Google Shape;6985;p538"/>
          <p:cNvSpPr txBox="1"/>
          <p:nvPr>
            <p:ph type="title"/>
          </p:nvPr>
        </p:nvSpPr>
        <p:spPr>
          <a:xfrm>
            <a:off x="1752600" y="336400"/>
            <a:ext cx="8686800" cy="62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500"/>
              <a:t>OpenShift Service Mesh</a:t>
            </a:r>
            <a:endParaRPr sz="3500">
              <a:latin typeface="Red Hat Display"/>
              <a:ea typeface="Red Hat Display"/>
              <a:cs typeface="Red Hat Display"/>
              <a:sym typeface="Red Hat Display"/>
            </a:endParaRPr>
          </a:p>
        </p:txBody>
      </p:sp>
      <p:pic>
        <p:nvPicPr>
          <p:cNvPr id="6986" name="Google Shape;6986;p538"/>
          <p:cNvPicPr preferRelativeResize="0"/>
          <p:nvPr/>
        </p:nvPicPr>
        <p:blipFill>
          <a:blip r:embed="rId10">
            <a:alphaModFix/>
          </a:blip>
          <a:stretch>
            <a:fillRect/>
          </a:stretch>
        </p:blipFill>
        <p:spPr>
          <a:xfrm>
            <a:off x="11430958" y="367643"/>
            <a:ext cx="685800" cy="685782"/>
          </a:xfrm>
          <a:prstGeom prst="rect">
            <a:avLst/>
          </a:prstGeom>
          <a:noFill/>
          <a:ln>
            <a:noFill/>
          </a:ln>
        </p:spPr>
      </p:pic>
      <p:cxnSp>
        <p:nvCxnSpPr>
          <p:cNvPr id="6987" name="Google Shape;6987;p538"/>
          <p:cNvCxnSpPr/>
          <p:nvPr/>
        </p:nvCxnSpPr>
        <p:spPr>
          <a:xfrm rot="10800000">
            <a:off x="10576183" y="3088433"/>
            <a:ext cx="1500" cy="329100"/>
          </a:xfrm>
          <a:prstGeom prst="straightConnector1">
            <a:avLst/>
          </a:prstGeom>
          <a:noFill/>
          <a:ln cap="flat" cmpd="sng" w="28575">
            <a:solidFill>
              <a:srgbClr val="FF0000"/>
            </a:solidFill>
            <a:prstDash val="solid"/>
            <a:round/>
            <a:headEnd len="med" w="med" type="none"/>
            <a:tailEnd len="med" w="med" type="none"/>
          </a:ln>
        </p:spPr>
      </p:cxnSp>
      <p:cxnSp>
        <p:nvCxnSpPr>
          <p:cNvPr id="6988" name="Google Shape;6988;p538"/>
          <p:cNvCxnSpPr/>
          <p:nvPr/>
        </p:nvCxnSpPr>
        <p:spPr>
          <a:xfrm rot="10800000">
            <a:off x="8304333" y="3088433"/>
            <a:ext cx="1500" cy="329100"/>
          </a:xfrm>
          <a:prstGeom prst="straightConnector1">
            <a:avLst/>
          </a:prstGeom>
          <a:noFill/>
          <a:ln cap="flat" cmpd="sng" w="28575">
            <a:solidFill>
              <a:srgbClr val="FF0000"/>
            </a:solidFill>
            <a:prstDash val="solid"/>
            <a:round/>
            <a:headEnd len="med" w="med" type="none"/>
            <a:tailEnd len="med" w="med" type="none"/>
          </a:ln>
        </p:spPr>
      </p:cxnSp>
      <p:cxnSp>
        <p:nvCxnSpPr>
          <p:cNvPr id="6989" name="Google Shape;6989;p538"/>
          <p:cNvCxnSpPr/>
          <p:nvPr/>
        </p:nvCxnSpPr>
        <p:spPr>
          <a:xfrm rot="10800000">
            <a:off x="6032533" y="3088433"/>
            <a:ext cx="1500" cy="329100"/>
          </a:xfrm>
          <a:prstGeom prst="straightConnector1">
            <a:avLst/>
          </a:prstGeom>
          <a:noFill/>
          <a:ln cap="flat" cmpd="sng" w="28575">
            <a:solidFill>
              <a:srgbClr val="FF0000"/>
            </a:solidFill>
            <a:prstDash val="solid"/>
            <a:round/>
            <a:headEnd len="med" w="med" type="none"/>
            <a:tailEnd len="med" w="med" type="none"/>
          </a:ln>
        </p:spPr>
      </p:cxnSp>
      <p:sp>
        <p:nvSpPr>
          <p:cNvPr id="6990" name="Google Shape;6990;p538"/>
          <p:cNvSpPr/>
          <p:nvPr/>
        </p:nvSpPr>
        <p:spPr>
          <a:xfrm>
            <a:off x="5690433" y="2867950"/>
            <a:ext cx="685500" cy="1857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Envoy</a:t>
            </a:r>
            <a:endParaRPr b="1" sz="1100">
              <a:solidFill>
                <a:srgbClr val="FFFFFF"/>
              </a:solidFill>
              <a:latin typeface="Red Hat Display"/>
              <a:ea typeface="Red Hat Display"/>
              <a:cs typeface="Red Hat Display"/>
              <a:sym typeface="Red Hat Display"/>
            </a:endParaRPr>
          </a:p>
        </p:txBody>
      </p:sp>
      <p:sp>
        <p:nvSpPr>
          <p:cNvPr id="6991" name="Google Shape;6991;p538"/>
          <p:cNvSpPr/>
          <p:nvPr/>
        </p:nvSpPr>
        <p:spPr>
          <a:xfrm>
            <a:off x="7962233" y="2867950"/>
            <a:ext cx="685500" cy="1857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Envoy</a:t>
            </a:r>
            <a:endParaRPr b="1" sz="1100">
              <a:solidFill>
                <a:srgbClr val="FFFFFF"/>
              </a:solidFill>
              <a:latin typeface="Red Hat Display"/>
              <a:ea typeface="Red Hat Display"/>
              <a:cs typeface="Red Hat Display"/>
              <a:sym typeface="Red Hat Display"/>
            </a:endParaRPr>
          </a:p>
        </p:txBody>
      </p:sp>
      <p:sp>
        <p:nvSpPr>
          <p:cNvPr id="6992" name="Google Shape;6992;p538"/>
          <p:cNvSpPr/>
          <p:nvPr/>
        </p:nvSpPr>
        <p:spPr>
          <a:xfrm>
            <a:off x="10234033" y="2867950"/>
            <a:ext cx="685500" cy="1857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solidFill>
                  <a:srgbClr val="FFFFFF"/>
                </a:solidFill>
                <a:latin typeface="Red Hat Display"/>
                <a:ea typeface="Red Hat Display"/>
                <a:cs typeface="Red Hat Display"/>
                <a:sym typeface="Red Hat Display"/>
              </a:rPr>
              <a:t>Envoy</a:t>
            </a:r>
            <a:endParaRPr b="1" sz="1100">
              <a:solidFill>
                <a:srgbClr val="FFFFFF"/>
              </a:solidFill>
              <a:latin typeface="Red Hat Display"/>
              <a:ea typeface="Red Hat Display"/>
              <a:cs typeface="Red Hat Display"/>
              <a:sym typeface="Red Hat Display"/>
            </a:endParaRPr>
          </a:p>
        </p:txBody>
      </p:sp>
      <p:grpSp>
        <p:nvGrpSpPr>
          <p:cNvPr id="6993" name="Google Shape;6993;p538"/>
          <p:cNvGrpSpPr/>
          <p:nvPr/>
        </p:nvGrpSpPr>
        <p:grpSpPr>
          <a:xfrm>
            <a:off x="816075" y="5071174"/>
            <a:ext cx="3030081" cy="552772"/>
            <a:chOff x="215125" y="3691425"/>
            <a:chExt cx="2990900" cy="514350"/>
          </a:xfrm>
        </p:grpSpPr>
        <p:pic>
          <p:nvPicPr>
            <p:cNvPr id="6994" name="Google Shape;6994;p538"/>
            <p:cNvPicPr preferRelativeResize="0"/>
            <p:nvPr/>
          </p:nvPicPr>
          <p:blipFill rotWithShape="1">
            <a:blip r:embed="rId11">
              <a:alphaModFix/>
            </a:blip>
            <a:srcRect b="0" l="0" r="62569" t="0"/>
            <a:stretch/>
          </p:blipFill>
          <p:spPr>
            <a:xfrm>
              <a:off x="215125" y="3691425"/>
              <a:ext cx="413654" cy="514350"/>
            </a:xfrm>
            <a:prstGeom prst="rect">
              <a:avLst/>
            </a:prstGeom>
            <a:noFill/>
            <a:ln>
              <a:noFill/>
            </a:ln>
            <a:effectLst>
              <a:outerShdw blurRad="28575" rotWithShape="0" algn="bl" dir="2700000" dist="19050">
                <a:srgbClr val="000000">
                  <a:alpha val="67000"/>
                </a:srgbClr>
              </a:outerShdw>
            </a:effectLst>
          </p:spPr>
        </p:pic>
        <p:pic>
          <p:nvPicPr>
            <p:cNvPr id="6995" name="Google Shape;6995;p538"/>
            <p:cNvPicPr preferRelativeResize="0"/>
            <p:nvPr/>
          </p:nvPicPr>
          <p:blipFill>
            <a:blip r:embed="rId12">
              <a:alphaModFix/>
            </a:blip>
            <a:stretch>
              <a:fillRect/>
            </a:stretch>
          </p:blipFill>
          <p:spPr>
            <a:xfrm>
              <a:off x="1570150" y="3757305"/>
              <a:ext cx="413654" cy="382591"/>
            </a:xfrm>
            <a:prstGeom prst="rect">
              <a:avLst/>
            </a:prstGeom>
            <a:noFill/>
            <a:ln>
              <a:noFill/>
            </a:ln>
            <a:effectLst>
              <a:outerShdw blurRad="28575" rotWithShape="0" algn="bl" dist="9525">
                <a:srgbClr val="000000">
                  <a:alpha val="50000"/>
                </a:srgbClr>
              </a:outerShdw>
            </a:effectLst>
          </p:spPr>
        </p:pic>
        <p:pic>
          <p:nvPicPr>
            <p:cNvPr id="6996" name="Google Shape;6996;p538"/>
            <p:cNvPicPr preferRelativeResize="0"/>
            <p:nvPr/>
          </p:nvPicPr>
          <p:blipFill rotWithShape="1">
            <a:blip r:embed="rId13">
              <a:alphaModFix/>
            </a:blip>
            <a:srcRect b="0" l="0" r="69261" t="0"/>
            <a:stretch/>
          </p:blipFill>
          <p:spPr>
            <a:xfrm>
              <a:off x="2152703" y="3726647"/>
              <a:ext cx="470768" cy="443907"/>
            </a:xfrm>
            <a:prstGeom prst="rect">
              <a:avLst/>
            </a:prstGeom>
            <a:noFill/>
            <a:ln>
              <a:noFill/>
            </a:ln>
            <a:effectLst>
              <a:outerShdw blurRad="28575" rotWithShape="0" algn="bl" dist="9525">
                <a:srgbClr val="000000">
                  <a:alpha val="50000"/>
                </a:srgbClr>
              </a:outerShdw>
            </a:effectLst>
          </p:spPr>
        </p:pic>
        <p:pic>
          <p:nvPicPr>
            <p:cNvPr id="6997" name="Google Shape;6997;p538"/>
            <p:cNvPicPr preferRelativeResize="0"/>
            <p:nvPr/>
          </p:nvPicPr>
          <p:blipFill>
            <a:blip r:embed="rId14">
              <a:alphaModFix/>
            </a:blip>
            <a:stretch>
              <a:fillRect/>
            </a:stretch>
          </p:blipFill>
          <p:spPr>
            <a:xfrm>
              <a:off x="2792370" y="3766258"/>
              <a:ext cx="413655" cy="364685"/>
            </a:xfrm>
            <a:prstGeom prst="rect">
              <a:avLst/>
            </a:prstGeom>
            <a:noFill/>
            <a:ln>
              <a:noFill/>
            </a:ln>
            <a:effectLst>
              <a:outerShdw blurRad="28575" rotWithShape="0" algn="bl" dist="9525">
                <a:srgbClr val="000000">
                  <a:alpha val="50000"/>
                </a:srgbClr>
              </a:outerShdw>
            </a:effectLst>
          </p:spPr>
        </p:pic>
        <p:pic>
          <p:nvPicPr>
            <p:cNvPr id="6998" name="Google Shape;6998;p538"/>
            <p:cNvPicPr preferRelativeResize="0"/>
            <p:nvPr/>
          </p:nvPicPr>
          <p:blipFill rotWithShape="1">
            <a:blip r:embed="rId15">
              <a:alphaModFix/>
            </a:blip>
            <a:srcRect b="25676" l="0" r="54703" t="27097"/>
            <a:stretch/>
          </p:blipFill>
          <p:spPr>
            <a:xfrm>
              <a:off x="797678" y="3726650"/>
              <a:ext cx="603573" cy="443900"/>
            </a:xfrm>
            <a:prstGeom prst="rect">
              <a:avLst/>
            </a:prstGeom>
            <a:noFill/>
            <a:ln>
              <a:noFill/>
            </a:ln>
            <a:effectLst>
              <a:outerShdw blurRad="28575" rotWithShape="0" algn="bl" dist="9525">
                <a:srgbClr val="000000"/>
              </a:outerShdw>
            </a:effectLst>
          </p:spPr>
        </p:pic>
      </p:grpSp>
      <p:sp>
        <p:nvSpPr>
          <p:cNvPr id="6999" name="Google Shape;6999;p5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3" name="Shape 7003"/>
        <p:cNvGrpSpPr/>
        <p:nvPr/>
      </p:nvGrpSpPr>
      <p:grpSpPr>
        <a:xfrm>
          <a:off x="0" y="0"/>
          <a:ext cx="0" cy="0"/>
          <a:chOff x="0" y="0"/>
          <a:chExt cx="0" cy="0"/>
        </a:xfrm>
      </p:grpSpPr>
      <p:sp>
        <p:nvSpPr>
          <p:cNvPr id="7004" name="Google Shape;7004;p539"/>
          <p:cNvSpPr txBox="1"/>
          <p:nvPr/>
        </p:nvSpPr>
        <p:spPr>
          <a:xfrm>
            <a:off x="304800" y="563466"/>
            <a:ext cx="11582400" cy="7383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3700">
                <a:latin typeface="Red Hat Display"/>
                <a:ea typeface="Red Hat Display"/>
                <a:cs typeface="Red Hat Display"/>
                <a:sym typeface="Red Hat Display"/>
              </a:rPr>
              <a:t>OpenShift Serverless</a:t>
            </a:r>
            <a:endParaRPr sz="3700">
              <a:latin typeface="Red Hat Display"/>
              <a:ea typeface="Red Hat Display"/>
              <a:cs typeface="Red Hat Display"/>
              <a:sym typeface="Red Hat Display"/>
            </a:endParaRPr>
          </a:p>
        </p:txBody>
      </p:sp>
      <p:pic>
        <p:nvPicPr>
          <p:cNvPr id="7005" name="Google Shape;7005;p539"/>
          <p:cNvPicPr preferRelativeResize="0"/>
          <p:nvPr/>
        </p:nvPicPr>
        <p:blipFill rotWithShape="1">
          <a:blip r:embed="rId3">
            <a:alphaModFix/>
          </a:blip>
          <a:srcRect b="-5760" l="0" r="0" t="5759"/>
          <a:stretch/>
        </p:blipFill>
        <p:spPr>
          <a:xfrm>
            <a:off x="10631763" y="427417"/>
            <a:ext cx="1088371" cy="1088400"/>
          </a:xfrm>
          <a:prstGeom prst="rect">
            <a:avLst/>
          </a:prstGeom>
          <a:noFill/>
          <a:ln>
            <a:noFill/>
          </a:ln>
        </p:spPr>
      </p:pic>
      <p:sp>
        <p:nvSpPr>
          <p:cNvPr id="7006" name="Google Shape;7006;p539"/>
          <p:cNvSpPr txBox="1"/>
          <p:nvPr/>
        </p:nvSpPr>
        <p:spPr>
          <a:xfrm>
            <a:off x="313057" y="1843733"/>
            <a:ext cx="5496900" cy="40899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600">
                <a:solidFill>
                  <a:srgbClr val="EE0000"/>
                </a:solidFill>
                <a:latin typeface="Overpass"/>
                <a:ea typeface="Overpass"/>
                <a:cs typeface="Overpass"/>
                <a:sym typeface="Overpass"/>
              </a:rPr>
              <a:t>Key Features</a:t>
            </a:r>
            <a:endParaRPr b="1" sz="1600">
              <a:solidFill>
                <a:srgbClr val="EE0000"/>
              </a:solidFill>
              <a:latin typeface="Overpass"/>
              <a:ea typeface="Overpass"/>
              <a:cs typeface="Overpass"/>
              <a:sym typeface="Overpass"/>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Familiar to Kubernetes users. Native.</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Scale to 0 and autoscale to N based on demand</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Applications and functions. Any container workload.</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Powerful eventing model with multiple event sources.</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Operator available via OperatorHub</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Knative v0.7.1 (v1beta1 APIs)</a:t>
            </a:r>
            <a:endParaRPr sz="1600">
              <a:latin typeface="Overpass Light"/>
              <a:ea typeface="Overpass Light"/>
              <a:cs typeface="Overpass Light"/>
              <a:sym typeface="Overpass Light"/>
            </a:endParaRPr>
          </a:p>
          <a:p>
            <a:pPr indent="-406400" lvl="0" marL="609600" rtl="0" algn="l">
              <a:lnSpc>
                <a:spcPct val="140000"/>
              </a:lnSpc>
              <a:spcBef>
                <a:spcPts val="0"/>
              </a:spcBef>
              <a:spcAft>
                <a:spcPts val="0"/>
              </a:spcAft>
              <a:buSzPts val="1600"/>
              <a:buFont typeface="Overpass Light"/>
              <a:buChar char="●"/>
            </a:pPr>
            <a:r>
              <a:rPr lang="en" sz="1600">
                <a:latin typeface="Overpass Light"/>
                <a:ea typeface="Overpass Light"/>
                <a:cs typeface="Overpass Light"/>
                <a:sym typeface="Overpass Light"/>
              </a:rPr>
              <a:t>No vendor lock in</a:t>
            </a:r>
            <a:endParaRPr sz="1600">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6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b="1" lang="en" sz="1600">
                <a:solidFill>
                  <a:srgbClr val="FF0000"/>
                </a:solidFill>
                <a:latin typeface="Overpass"/>
                <a:ea typeface="Overpass"/>
                <a:cs typeface="Overpass"/>
                <a:sym typeface="Overpass"/>
              </a:rPr>
              <a:t>Key Benefits</a:t>
            </a:r>
            <a:endParaRPr b="1" sz="1600">
              <a:solidFill>
                <a:srgbClr val="FF0000"/>
              </a:solidFill>
              <a:latin typeface="Overpass"/>
              <a:ea typeface="Overpass"/>
              <a:cs typeface="Overpass"/>
              <a:sym typeface="Overpass"/>
            </a:endParaRPr>
          </a:p>
          <a:p>
            <a:pPr indent="0" lvl="0" marL="0" rtl="0" algn="l">
              <a:lnSpc>
                <a:spcPct val="140000"/>
              </a:lnSpc>
              <a:spcBef>
                <a:spcPts val="0"/>
              </a:spcBef>
              <a:spcAft>
                <a:spcPts val="0"/>
              </a:spcAft>
              <a:buClr>
                <a:schemeClr val="dk1"/>
              </a:buClr>
              <a:buSzPts val="1500"/>
              <a:buFont typeface="Arial"/>
              <a:buNone/>
            </a:pPr>
            <a:r>
              <a:rPr lang="en" sz="1600" u="sng">
                <a:latin typeface="Overpass"/>
                <a:ea typeface="Overpass"/>
                <a:cs typeface="Overpass"/>
                <a:sym typeface="Overpass"/>
                <a:hlinkClick r:id="rId4"/>
              </a:rPr>
              <a:t>https://openshift.com/learn/topics/serverless</a:t>
            </a:r>
            <a:br>
              <a:rPr lang="en" sz="1600" u="sng">
                <a:latin typeface="Overpass"/>
                <a:ea typeface="Overpass"/>
                <a:cs typeface="Overpass"/>
                <a:sym typeface="Overpass"/>
              </a:rPr>
            </a:br>
            <a:r>
              <a:rPr lang="en" sz="1600" u="sng">
                <a:latin typeface="Overpass"/>
                <a:ea typeface="Overpass"/>
                <a:cs typeface="Overpass"/>
                <a:sym typeface="Overpass"/>
                <a:hlinkClick r:id="rId5"/>
              </a:rPr>
              <a:t>https://redhat-developer-demos.github.io/knative-tutorial</a:t>
            </a:r>
            <a:endParaRPr sz="1600" u="sng">
              <a:latin typeface="Overpass"/>
              <a:ea typeface="Overpass"/>
              <a:cs typeface="Overpass"/>
              <a:sym typeface="Overpass"/>
            </a:endParaRPr>
          </a:p>
        </p:txBody>
      </p:sp>
      <p:pic>
        <p:nvPicPr>
          <p:cNvPr id="7007" name="Google Shape;7007;p539"/>
          <p:cNvPicPr preferRelativeResize="0"/>
          <p:nvPr/>
        </p:nvPicPr>
        <p:blipFill>
          <a:blip r:embed="rId6">
            <a:alphaModFix/>
          </a:blip>
          <a:stretch>
            <a:fillRect/>
          </a:stretch>
        </p:blipFill>
        <p:spPr>
          <a:xfrm>
            <a:off x="5783467" y="1579767"/>
            <a:ext cx="6444270" cy="3432334"/>
          </a:xfrm>
          <a:prstGeom prst="rect">
            <a:avLst/>
          </a:prstGeom>
          <a:noFill/>
          <a:ln>
            <a:noFill/>
          </a:ln>
          <a:effectLst>
            <a:outerShdw blurRad="57150" rotWithShape="0" algn="bl" dir="5400000" dist="19050">
              <a:srgbClr val="000000">
                <a:alpha val="50000"/>
              </a:srgbClr>
            </a:outerShdw>
          </a:effectLst>
        </p:spPr>
      </p:pic>
      <p:pic>
        <p:nvPicPr>
          <p:cNvPr id="7008" name="Google Shape;7008;p539"/>
          <p:cNvPicPr preferRelativeResize="0"/>
          <p:nvPr/>
        </p:nvPicPr>
        <p:blipFill rotWithShape="1">
          <a:blip r:embed="rId7">
            <a:alphaModFix/>
          </a:blip>
          <a:srcRect b="4260" l="0" r="0" t="0"/>
          <a:stretch/>
        </p:blipFill>
        <p:spPr>
          <a:xfrm>
            <a:off x="6299233" y="2752566"/>
            <a:ext cx="5892768" cy="334169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9" name="Shape 5889"/>
        <p:cNvGrpSpPr/>
        <p:nvPr/>
      </p:nvGrpSpPr>
      <p:grpSpPr>
        <a:xfrm>
          <a:off x="0" y="0"/>
          <a:ext cx="0" cy="0"/>
          <a:chOff x="0" y="0"/>
          <a:chExt cx="0" cy="0"/>
        </a:xfrm>
      </p:grpSpPr>
      <p:sp>
        <p:nvSpPr>
          <p:cNvPr id="5890" name="Google Shape;5890;p495"/>
          <p:cNvSpPr txBox="1"/>
          <p:nvPr>
            <p:ph type="title"/>
          </p:nvPr>
        </p:nvSpPr>
        <p:spPr>
          <a:xfrm>
            <a:off x="1752600" y="36862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Docker/Container architecture</a:t>
            </a:r>
            <a:endParaRPr/>
          </a:p>
        </p:txBody>
      </p:sp>
      <p:pic>
        <p:nvPicPr>
          <p:cNvPr id="5891" name="Google Shape;5891;p495"/>
          <p:cNvPicPr preferRelativeResize="0"/>
          <p:nvPr/>
        </p:nvPicPr>
        <p:blipFill rotWithShape="1">
          <a:blip r:embed="rId3">
            <a:alphaModFix/>
          </a:blip>
          <a:srcRect b="0" l="0" r="0" t="1584"/>
          <a:stretch/>
        </p:blipFill>
        <p:spPr>
          <a:xfrm>
            <a:off x="1823100" y="1664975"/>
            <a:ext cx="8545801" cy="4648275"/>
          </a:xfrm>
          <a:prstGeom prst="rect">
            <a:avLst/>
          </a:prstGeom>
          <a:noFill/>
          <a:ln>
            <a:noFill/>
          </a:ln>
        </p:spPr>
      </p:pic>
      <p:sp>
        <p:nvSpPr>
          <p:cNvPr id="5892" name="Google Shape;5892;p4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2" name="Shape 7012"/>
        <p:cNvGrpSpPr/>
        <p:nvPr/>
      </p:nvGrpSpPr>
      <p:grpSpPr>
        <a:xfrm>
          <a:off x="0" y="0"/>
          <a:ext cx="0" cy="0"/>
          <a:chOff x="0" y="0"/>
          <a:chExt cx="0" cy="0"/>
        </a:xfrm>
      </p:grpSpPr>
      <p:sp>
        <p:nvSpPr>
          <p:cNvPr id="7013" name="Google Shape;7013;p540"/>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1900">
                <a:solidFill>
                  <a:srgbClr val="EE0000"/>
                </a:solidFill>
              </a:rPr>
              <a:t>Self-service, private OpenShift environment with native developer experience</a:t>
            </a:r>
            <a:endParaRPr sz="1900">
              <a:solidFill>
                <a:srgbClr val="EE0000"/>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014" name="Google Shape;7014;p540"/>
          <p:cNvSpPr txBox="1"/>
          <p:nvPr/>
        </p:nvSpPr>
        <p:spPr>
          <a:xfrm>
            <a:off x="496297" y="6475942"/>
            <a:ext cx="3778500" cy="32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solidFill>
                  <a:srgbClr val="999999"/>
                </a:solidFill>
                <a:latin typeface="Red Hat Display"/>
                <a:ea typeface="Red Hat Display"/>
                <a:cs typeface="Red Hat Display"/>
                <a:sym typeface="Red Hat Display"/>
              </a:rPr>
              <a:t>Product Manager: Parag Dave</a:t>
            </a:r>
            <a:endParaRPr sz="900">
              <a:solidFill>
                <a:srgbClr val="999999"/>
              </a:solidFill>
              <a:latin typeface="Red Hat Display"/>
              <a:ea typeface="Red Hat Display"/>
              <a:cs typeface="Red Hat Display"/>
              <a:sym typeface="Red Hat Display"/>
            </a:endParaRPr>
          </a:p>
        </p:txBody>
      </p:sp>
      <p:sp>
        <p:nvSpPr>
          <p:cNvPr id="7015" name="Google Shape;7015;p540"/>
          <p:cNvSpPr txBox="1"/>
          <p:nvPr>
            <p:ph type="title"/>
          </p:nvPr>
        </p:nvSpPr>
        <p:spPr>
          <a:xfrm>
            <a:off x="1167567" y="336400"/>
            <a:ext cx="9856800" cy="62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500"/>
              <a:t>Developer Sandbox for OpenShift</a:t>
            </a:r>
            <a:endParaRPr sz="3500">
              <a:latin typeface="Red Hat Display"/>
              <a:ea typeface="Red Hat Display"/>
              <a:cs typeface="Red Hat Display"/>
              <a:sym typeface="Red Hat Display"/>
            </a:endParaRPr>
          </a:p>
        </p:txBody>
      </p:sp>
      <p:sp>
        <p:nvSpPr>
          <p:cNvPr id="7016" name="Google Shape;7016;p5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17" name="Google Shape;7017;p540"/>
          <p:cNvSpPr txBox="1"/>
          <p:nvPr/>
        </p:nvSpPr>
        <p:spPr>
          <a:xfrm>
            <a:off x="1663733" y="5964500"/>
            <a:ext cx="9039300" cy="1054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100" u="sng">
                <a:solidFill>
                  <a:schemeClr val="hlink"/>
                </a:solidFill>
                <a:latin typeface="Red Hat Display"/>
                <a:ea typeface="Red Hat Display"/>
                <a:cs typeface="Red Hat Display"/>
                <a:sym typeface="Red Hat Display"/>
                <a:hlinkClick r:id="rId3"/>
              </a:rPr>
              <a:t>https://developers.redhat.com/developer-sandbox</a:t>
            </a:r>
            <a:endParaRPr sz="2100">
              <a:latin typeface="Red Hat Display"/>
              <a:ea typeface="Red Hat Display"/>
              <a:cs typeface="Red Hat Display"/>
              <a:sym typeface="Red Hat Display"/>
            </a:endParaRPr>
          </a:p>
        </p:txBody>
      </p:sp>
      <p:sp>
        <p:nvSpPr>
          <p:cNvPr id="7018" name="Google Shape;7018;p540"/>
          <p:cNvSpPr txBox="1"/>
          <p:nvPr/>
        </p:nvSpPr>
        <p:spPr>
          <a:xfrm>
            <a:off x="1622471" y="1989700"/>
            <a:ext cx="2994000" cy="3668100"/>
          </a:xfrm>
          <a:prstGeom prst="rect">
            <a:avLst/>
          </a:prstGeom>
          <a:solidFill>
            <a:srgbClr val="F3F3F3"/>
          </a:solidFill>
          <a:ln cap="flat" cmpd="sng" w="38100">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Overpass Light"/>
              <a:ea typeface="Overpass Light"/>
              <a:cs typeface="Overpass Light"/>
              <a:sym typeface="Overpass Light"/>
            </a:endParaRPr>
          </a:p>
        </p:txBody>
      </p:sp>
      <p:sp>
        <p:nvSpPr>
          <p:cNvPr id="7019" name="Google Shape;7019;p540"/>
          <p:cNvSpPr txBox="1"/>
          <p:nvPr/>
        </p:nvSpPr>
        <p:spPr>
          <a:xfrm>
            <a:off x="1622475" y="1989700"/>
            <a:ext cx="1336500" cy="336900"/>
          </a:xfrm>
          <a:prstGeom prst="rect">
            <a:avLst/>
          </a:prstGeom>
          <a:solidFill>
            <a:srgbClr val="38761D"/>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Overpass"/>
                <a:ea typeface="Overpass"/>
                <a:cs typeface="Overpass"/>
                <a:sym typeface="Overpass"/>
              </a:rPr>
              <a:t>**NEW**</a:t>
            </a:r>
            <a:endParaRPr b="1" sz="1600">
              <a:solidFill>
                <a:srgbClr val="FFFFFF"/>
              </a:solidFill>
              <a:latin typeface="Overpass"/>
              <a:ea typeface="Overpass"/>
              <a:cs typeface="Overpass"/>
              <a:sym typeface="Overpass"/>
            </a:endParaRPr>
          </a:p>
        </p:txBody>
      </p:sp>
      <p:grpSp>
        <p:nvGrpSpPr>
          <p:cNvPr id="7020" name="Google Shape;7020;p540"/>
          <p:cNvGrpSpPr/>
          <p:nvPr/>
        </p:nvGrpSpPr>
        <p:grpSpPr>
          <a:xfrm>
            <a:off x="2047125" y="2540450"/>
            <a:ext cx="2296208" cy="2732717"/>
            <a:chOff x="5052325" y="2373700"/>
            <a:chExt cx="2296208" cy="2732717"/>
          </a:xfrm>
        </p:grpSpPr>
        <p:sp>
          <p:nvSpPr>
            <p:cNvPr id="7021" name="Google Shape;7021;p540"/>
            <p:cNvSpPr txBox="1"/>
            <p:nvPr/>
          </p:nvSpPr>
          <p:spPr>
            <a:xfrm>
              <a:off x="5052333" y="2933217"/>
              <a:ext cx="2296200" cy="2173200"/>
            </a:xfrm>
            <a:prstGeom prst="rect">
              <a:avLst/>
            </a:prstGeom>
            <a:solidFill>
              <a:srgbClr val="FFFFFF"/>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14 days</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Limited privileges</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10 vCPU, 8 GB RAM</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3 projects</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OOTB tools, App Svcs</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Overpass Light"/>
                <a:ea typeface="Overpass Light"/>
                <a:cs typeface="Overpass Light"/>
                <a:sym typeface="Overpass Light"/>
              </a:endParaRPr>
            </a:p>
            <a:p>
              <a:pPr indent="0" lvl="0" marL="0" rtl="0" algn="l">
                <a:spcBef>
                  <a:spcPts val="0"/>
                </a:spcBef>
                <a:spcAft>
                  <a:spcPts val="0"/>
                </a:spcAft>
                <a:buNone/>
              </a:pPr>
              <a:r>
                <a:t/>
              </a:r>
              <a:endParaRPr sz="1500">
                <a:latin typeface="Overpass Light"/>
                <a:ea typeface="Overpass Light"/>
                <a:cs typeface="Overpass Light"/>
                <a:sym typeface="Overpass Light"/>
              </a:endParaRPr>
            </a:p>
            <a:p>
              <a:pPr indent="0" lvl="0" marL="0" rtl="0" algn="l">
                <a:spcBef>
                  <a:spcPts val="0"/>
                </a:spcBef>
                <a:spcAft>
                  <a:spcPts val="0"/>
                </a:spcAft>
                <a:buNone/>
              </a:pPr>
              <a:r>
                <a:t/>
              </a:r>
              <a:endParaRPr sz="1500">
                <a:latin typeface="Overpass Light"/>
                <a:ea typeface="Overpass Light"/>
                <a:cs typeface="Overpass Light"/>
                <a:sym typeface="Overpass Light"/>
              </a:endParaRPr>
            </a:p>
          </p:txBody>
        </p:sp>
        <p:sp>
          <p:nvSpPr>
            <p:cNvPr id="7022" name="Google Shape;7022;p540"/>
            <p:cNvSpPr txBox="1"/>
            <p:nvPr/>
          </p:nvSpPr>
          <p:spPr>
            <a:xfrm>
              <a:off x="5052325" y="2373700"/>
              <a:ext cx="2296200" cy="559500"/>
            </a:xfrm>
            <a:prstGeom prst="rect">
              <a:avLst/>
            </a:prstGeom>
            <a:solidFill>
              <a:srgbClr val="0B5394"/>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Shared cluster</a:t>
              </a:r>
              <a:br>
                <a:rPr b="1" lang="en" sz="1600">
                  <a:solidFill>
                    <a:srgbClr val="FFFFFF"/>
                  </a:solidFill>
                  <a:latin typeface="Red Hat Display"/>
                  <a:ea typeface="Red Hat Display"/>
                  <a:cs typeface="Red Hat Display"/>
                  <a:sym typeface="Red Hat Display"/>
                </a:rPr>
              </a:br>
              <a:r>
                <a:rPr b="1" i="1" lang="en" sz="1300">
                  <a:solidFill>
                    <a:srgbClr val="FFFFFF"/>
                  </a:solidFill>
                  <a:latin typeface="Red Hat Display"/>
                  <a:ea typeface="Red Hat Display"/>
                  <a:cs typeface="Red Hat Display"/>
                  <a:sym typeface="Red Hat Display"/>
                </a:rPr>
                <a:t>multi-tenant</a:t>
              </a:r>
              <a:endParaRPr b="1" i="1" sz="1300">
                <a:solidFill>
                  <a:srgbClr val="FFFFFF"/>
                </a:solidFill>
                <a:latin typeface="Red Hat Display"/>
                <a:ea typeface="Red Hat Display"/>
                <a:cs typeface="Red Hat Display"/>
                <a:sym typeface="Red Hat Display"/>
              </a:endParaRPr>
            </a:p>
          </p:txBody>
        </p:sp>
        <p:sp>
          <p:nvSpPr>
            <p:cNvPr id="7023" name="Google Shape;7023;p540"/>
            <p:cNvSpPr txBox="1"/>
            <p:nvPr/>
          </p:nvSpPr>
          <p:spPr>
            <a:xfrm>
              <a:off x="5052325" y="4685800"/>
              <a:ext cx="2296200" cy="410100"/>
            </a:xfrm>
            <a:prstGeom prst="rect">
              <a:avLst/>
            </a:prstGeom>
            <a:solidFill>
              <a:srgbClr val="434343"/>
            </a:solidFill>
            <a:ln cap="flat" cmpd="sng" w="28575">
              <a:solidFill>
                <a:srgbClr val="1C458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Dev Sandbox</a:t>
              </a:r>
              <a:endParaRPr b="1" sz="1600">
                <a:solidFill>
                  <a:srgbClr val="FFFFFF"/>
                </a:solidFill>
                <a:latin typeface="Red Hat Display"/>
                <a:ea typeface="Red Hat Display"/>
                <a:cs typeface="Red Hat Display"/>
                <a:sym typeface="Red Hat Display"/>
              </a:endParaRPr>
            </a:p>
          </p:txBody>
        </p:sp>
        <p:pic>
          <p:nvPicPr>
            <p:cNvPr id="7024" name="Google Shape;7024;p540"/>
            <p:cNvPicPr preferRelativeResize="0"/>
            <p:nvPr/>
          </p:nvPicPr>
          <p:blipFill>
            <a:blip r:embed="rId4">
              <a:alphaModFix/>
            </a:blip>
            <a:stretch>
              <a:fillRect/>
            </a:stretch>
          </p:blipFill>
          <p:spPr>
            <a:xfrm>
              <a:off x="5596675" y="4233550"/>
              <a:ext cx="457200" cy="342900"/>
            </a:xfrm>
            <a:prstGeom prst="rect">
              <a:avLst/>
            </a:prstGeom>
            <a:noFill/>
            <a:ln>
              <a:noFill/>
            </a:ln>
          </p:spPr>
        </p:pic>
        <p:pic>
          <p:nvPicPr>
            <p:cNvPr id="7025" name="Google Shape;7025;p540"/>
            <p:cNvPicPr preferRelativeResize="0"/>
            <p:nvPr/>
          </p:nvPicPr>
          <p:blipFill>
            <a:blip r:embed="rId5">
              <a:alphaModFix/>
            </a:blip>
            <a:stretch>
              <a:fillRect/>
            </a:stretch>
          </p:blipFill>
          <p:spPr>
            <a:xfrm>
              <a:off x="6245375" y="4271650"/>
              <a:ext cx="447675" cy="266700"/>
            </a:xfrm>
            <a:prstGeom prst="rect">
              <a:avLst/>
            </a:prstGeom>
            <a:noFill/>
            <a:ln>
              <a:noFill/>
            </a:ln>
          </p:spPr>
        </p:pic>
      </p:grpSp>
      <p:pic>
        <p:nvPicPr>
          <p:cNvPr id="7026" name="Google Shape;7026;p540"/>
          <p:cNvPicPr preferRelativeResize="0"/>
          <p:nvPr/>
        </p:nvPicPr>
        <p:blipFill>
          <a:blip r:embed="rId6">
            <a:alphaModFix/>
          </a:blip>
          <a:stretch>
            <a:fillRect/>
          </a:stretch>
        </p:blipFill>
        <p:spPr>
          <a:xfrm>
            <a:off x="6096001" y="1818903"/>
            <a:ext cx="5066031" cy="400958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0" name="Shape 7030"/>
        <p:cNvGrpSpPr/>
        <p:nvPr/>
      </p:nvGrpSpPr>
      <p:grpSpPr>
        <a:xfrm>
          <a:off x="0" y="0"/>
          <a:ext cx="0" cy="0"/>
          <a:chOff x="0" y="0"/>
          <a:chExt cx="0" cy="0"/>
        </a:xfrm>
      </p:grpSpPr>
      <p:sp>
        <p:nvSpPr>
          <p:cNvPr id="7031" name="Google Shape;7031;p54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3500">
                <a:solidFill>
                  <a:schemeClr val="dk1"/>
                </a:solidFill>
              </a:rPr>
              <a:t>CodeReady Workspaces 2.0</a:t>
            </a:r>
            <a:endParaRPr sz="3500">
              <a:solidFill>
                <a:schemeClr val="dk1"/>
              </a:solidFill>
            </a:endParaRPr>
          </a:p>
          <a:p>
            <a:pPr indent="0" lvl="0" marL="0" rtl="0" algn="ctr">
              <a:spcBef>
                <a:spcPts val="0"/>
              </a:spcBef>
              <a:spcAft>
                <a:spcPts val="0"/>
              </a:spcAft>
              <a:buNone/>
            </a:pPr>
            <a:r>
              <a:t/>
            </a:r>
            <a:endParaRPr/>
          </a:p>
        </p:txBody>
      </p:sp>
      <p:sp>
        <p:nvSpPr>
          <p:cNvPr id="7032" name="Google Shape;7032;p5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CODEREADY WORKSPACES 2</a:t>
            </a:r>
            <a:endParaRPr/>
          </a:p>
        </p:txBody>
      </p:sp>
      <p:sp>
        <p:nvSpPr>
          <p:cNvPr id="7033" name="Google Shape;7033;p5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34" name="Google Shape;7034;p541"/>
          <p:cNvSpPr txBox="1"/>
          <p:nvPr/>
        </p:nvSpPr>
        <p:spPr>
          <a:xfrm>
            <a:off x="458200" y="1785333"/>
            <a:ext cx="5405400" cy="445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600">
                <a:solidFill>
                  <a:srgbClr val="EE0000"/>
                </a:solidFill>
                <a:latin typeface="Overpass"/>
                <a:ea typeface="Overpass"/>
                <a:cs typeface="Overpass"/>
                <a:sym typeface="Overpass"/>
              </a:rPr>
              <a:t>Based on Eclipse Che 7</a:t>
            </a:r>
            <a:endParaRPr sz="1600">
              <a:solidFill>
                <a:schemeClr val="dk1"/>
              </a:solidFill>
              <a:latin typeface="Overpass Light"/>
              <a:ea typeface="Overpass Light"/>
              <a:cs typeface="Overpass Light"/>
              <a:sym typeface="Overpass Light"/>
            </a:endParaRPr>
          </a:p>
          <a:p>
            <a:pPr indent="-400050" lvl="0" marL="609600" rtl="0" algn="l">
              <a:lnSpc>
                <a:spcPct val="115000"/>
              </a:lnSpc>
              <a:spcBef>
                <a:spcPts val="1600"/>
              </a:spcBef>
              <a:spcAft>
                <a:spcPts val="0"/>
              </a:spcAft>
              <a:buClr>
                <a:schemeClr val="dk1"/>
              </a:buClr>
              <a:buSzPts val="1500"/>
              <a:buChar char="●"/>
            </a:pPr>
            <a:r>
              <a:rPr b="1" lang="en" sz="1500">
                <a:solidFill>
                  <a:schemeClr val="dk1"/>
                </a:solidFill>
                <a:latin typeface="Overpass"/>
                <a:ea typeface="Overpass"/>
                <a:cs typeface="Overpass"/>
                <a:sym typeface="Overpass"/>
              </a:rPr>
              <a:t>Kubernetes-based developer workspaces: </a:t>
            </a:r>
            <a:r>
              <a:rPr lang="en" sz="1500">
                <a:solidFill>
                  <a:schemeClr val="dk1"/>
                </a:solidFill>
                <a:latin typeface="Overpass"/>
                <a:ea typeface="Overpass"/>
                <a:cs typeface="Overpass"/>
                <a:sym typeface="Overpass"/>
              </a:rPr>
              <a:t>Leverage</a:t>
            </a:r>
            <a:r>
              <a:rPr b="1" lang="en" sz="1500">
                <a:solidFill>
                  <a:schemeClr val="dk1"/>
                </a:solidFill>
                <a:latin typeface="Overpass"/>
                <a:ea typeface="Overpass"/>
                <a:cs typeface="Overpass"/>
                <a:sym typeface="Overpass"/>
              </a:rPr>
              <a:t> </a:t>
            </a:r>
            <a:r>
              <a:rPr lang="en" sz="1500">
                <a:solidFill>
                  <a:schemeClr val="dk1"/>
                </a:solidFill>
                <a:latin typeface="Overpass"/>
                <a:ea typeface="Overpass"/>
                <a:cs typeface="Overpass"/>
                <a:sym typeface="Overpass"/>
              </a:rPr>
              <a:t>fully containerized developer workspaces, and bring your kubernetes application runtime in your development environment.</a:t>
            </a:r>
            <a:endParaRPr sz="1500">
              <a:solidFill>
                <a:schemeClr val="dk1"/>
              </a:solidFill>
              <a:latin typeface="Overpass"/>
              <a:ea typeface="Overpass"/>
              <a:cs typeface="Overpass"/>
              <a:sym typeface="Overpass"/>
            </a:endParaRPr>
          </a:p>
          <a:p>
            <a:pPr indent="-400050" lvl="0" marL="609600" rtl="0" algn="l">
              <a:lnSpc>
                <a:spcPct val="115000"/>
              </a:lnSpc>
              <a:spcBef>
                <a:spcPts val="0"/>
              </a:spcBef>
              <a:spcAft>
                <a:spcPts val="0"/>
              </a:spcAft>
              <a:buClr>
                <a:schemeClr val="dk1"/>
              </a:buClr>
              <a:buSzPts val="1500"/>
              <a:buChar char="●"/>
            </a:pPr>
            <a:r>
              <a:rPr b="1" lang="en" sz="1500">
                <a:solidFill>
                  <a:schemeClr val="dk1"/>
                </a:solidFill>
                <a:latin typeface="Overpass"/>
                <a:ea typeface="Overpass"/>
                <a:cs typeface="Overpass"/>
                <a:sym typeface="Overpass"/>
              </a:rPr>
              <a:t>New Editor</a:t>
            </a:r>
            <a:r>
              <a:rPr lang="en" sz="1500">
                <a:solidFill>
                  <a:schemeClr val="dk1"/>
                </a:solidFill>
                <a:latin typeface="Overpass"/>
                <a:ea typeface="Overpass"/>
                <a:cs typeface="Overpass"/>
                <a:sym typeface="Overpass"/>
              </a:rPr>
              <a:t>: Get a top-of-the-art desktop like experience in the browser.</a:t>
            </a:r>
            <a:endParaRPr sz="1500">
              <a:solidFill>
                <a:schemeClr val="dk1"/>
              </a:solidFill>
              <a:latin typeface="Overpass"/>
              <a:ea typeface="Overpass"/>
              <a:cs typeface="Overpass"/>
              <a:sym typeface="Overpass"/>
            </a:endParaRPr>
          </a:p>
          <a:p>
            <a:pPr indent="-400050" lvl="0" marL="609600" rtl="0" algn="l">
              <a:lnSpc>
                <a:spcPct val="115000"/>
              </a:lnSpc>
              <a:spcBef>
                <a:spcPts val="0"/>
              </a:spcBef>
              <a:spcAft>
                <a:spcPts val="0"/>
              </a:spcAft>
              <a:buClr>
                <a:schemeClr val="dk1"/>
              </a:buClr>
              <a:buSzPts val="1500"/>
              <a:buChar char="●"/>
            </a:pPr>
            <a:r>
              <a:rPr b="1" lang="en" sz="1500">
                <a:solidFill>
                  <a:schemeClr val="dk1"/>
                </a:solidFill>
                <a:latin typeface="Overpass"/>
                <a:ea typeface="Overpass"/>
                <a:cs typeface="Overpass"/>
                <a:sym typeface="Overpass"/>
              </a:rPr>
              <a:t>VSCode extension compatibility: </a:t>
            </a:r>
            <a:r>
              <a:rPr lang="en" sz="1500">
                <a:solidFill>
                  <a:schemeClr val="dk1"/>
                </a:solidFill>
                <a:latin typeface="Overpass"/>
                <a:ea typeface="Overpass"/>
                <a:cs typeface="Overpass"/>
                <a:sym typeface="Overpass"/>
              </a:rPr>
              <a:t>Benefits from existing extensions</a:t>
            </a:r>
            <a:endParaRPr sz="1500">
              <a:solidFill>
                <a:schemeClr val="dk1"/>
              </a:solidFill>
              <a:latin typeface="Overpass"/>
              <a:ea typeface="Overpass"/>
              <a:cs typeface="Overpass"/>
              <a:sym typeface="Overpass"/>
            </a:endParaRPr>
          </a:p>
          <a:p>
            <a:pPr indent="-400050" lvl="0" marL="609600" rtl="0" algn="l">
              <a:lnSpc>
                <a:spcPct val="115000"/>
              </a:lnSpc>
              <a:spcBef>
                <a:spcPts val="0"/>
              </a:spcBef>
              <a:spcAft>
                <a:spcPts val="0"/>
              </a:spcAft>
              <a:buClr>
                <a:schemeClr val="dk1"/>
              </a:buClr>
              <a:buSzPts val="1500"/>
              <a:buChar char="●"/>
            </a:pPr>
            <a:r>
              <a:rPr b="1" lang="en" sz="1500">
                <a:solidFill>
                  <a:schemeClr val="dk1"/>
                </a:solidFill>
                <a:latin typeface="Overpass"/>
                <a:ea typeface="Overpass"/>
                <a:cs typeface="Overpass"/>
                <a:sym typeface="Overpass"/>
              </a:rPr>
              <a:t>Devfile: </a:t>
            </a:r>
            <a:r>
              <a:rPr lang="en" sz="1500">
                <a:solidFill>
                  <a:schemeClr val="dk1"/>
                </a:solidFill>
                <a:latin typeface="Overpass"/>
                <a:ea typeface="Overpass"/>
                <a:cs typeface="Overpass"/>
                <a:sym typeface="Overpass"/>
              </a:rPr>
              <a:t>Codified definition of replicable developer environments</a:t>
            </a:r>
            <a:endParaRPr sz="1500">
              <a:solidFill>
                <a:schemeClr val="dk1"/>
              </a:solidFill>
              <a:latin typeface="Overpass"/>
              <a:ea typeface="Overpass"/>
              <a:cs typeface="Overpass"/>
              <a:sym typeface="Overpass"/>
            </a:endParaRPr>
          </a:p>
          <a:p>
            <a:pPr indent="-400050" lvl="0" marL="609600" rtl="0" algn="l">
              <a:lnSpc>
                <a:spcPct val="115000"/>
              </a:lnSpc>
              <a:spcBef>
                <a:spcPts val="0"/>
              </a:spcBef>
              <a:spcAft>
                <a:spcPts val="0"/>
              </a:spcAft>
              <a:buClr>
                <a:schemeClr val="dk1"/>
              </a:buClr>
              <a:buSzPts val="1500"/>
              <a:buChar char="●"/>
            </a:pPr>
            <a:r>
              <a:rPr b="1" lang="en" sz="1500">
                <a:solidFill>
                  <a:schemeClr val="dk1"/>
                </a:solidFill>
                <a:latin typeface="Overpass"/>
                <a:ea typeface="Overpass"/>
                <a:cs typeface="Overpass"/>
                <a:sym typeface="Overpass"/>
              </a:rPr>
              <a:t>OpenShift VSCode Plug-in: </a:t>
            </a:r>
            <a:r>
              <a:rPr lang="en" sz="1500">
                <a:solidFill>
                  <a:schemeClr val="dk1"/>
                </a:solidFill>
                <a:latin typeface="Overpass"/>
                <a:ea typeface="Overpass"/>
                <a:cs typeface="Overpass"/>
                <a:sym typeface="Overpass"/>
              </a:rPr>
              <a:t>Speeds up OpenShift development</a:t>
            </a:r>
            <a:endParaRPr sz="1500">
              <a:solidFill>
                <a:schemeClr val="dk1"/>
              </a:solidFill>
              <a:latin typeface="Overpass"/>
              <a:ea typeface="Overpass"/>
              <a:cs typeface="Overpass"/>
              <a:sym typeface="Overpass"/>
            </a:endParaRPr>
          </a:p>
          <a:p>
            <a:pPr indent="-400050" lvl="0" marL="609600" rtl="0" algn="l">
              <a:lnSpc>
                <a:spcPct val="115000"/>
              </a:lnSpc>
              <a:spcBef>
                <a:spcPts val="0"/>
              </a:spcBef>
              <a:spcAft>
                <a:spcPts val="0"/>
              </a:spcAft>
              <a:buClr>
                <a:schemeClr val="dk1"/>
              </a:buClr>
              <a:buSzPts val="1500"/>
              <a:buChar char="●"/>
            </a:pPr>
            <a:r>
              <a:rPr b="1" lang="en" sz="1500">
                <a:solidFill>
                  <a:schemeClr val="dk1"/>
                </a:solidFill>
                <a:latin typeface="Overpass"/>
                <a:ea typeface="Overpass"/>
                <a:cs typeface="Overpass"/>
                <a:sym typeface="Overpass"/>
              </a:rPr>
              <a:t>Easier to Monitor and Operate: </a:t>
            </a:r>
            <a:r>
              <a:rPr lang="en" sz="1500">
                <a:solidFill>
                  <a:schemeClr val="dk1"/>
                </a:solidFill>
                <a:latin typeface="Overpass"/>
                <a:ea typeface="Overpass"/>
                <a:cs typeface="Overpass"/>
                <a:sym typeface="Overpass"/>
              </a:rPr>
              <a:t>Prometheus and Grafana dashboards.</a:t>
            </a:r>
            <a:endParaRPr sz="1500">
              <a:solidFill>
                <a:schemeClr val="dk1"/>
              </a:solidFill>
              <a:latin typeface="Overpass"/>
              <a:ea typeface="Overpass"/>
              <a:cs typeface="Overpass"/>
              <a:sym typeface="Overpass"/>
            </a:endParaRPr>
          </a:p>
          <a:p>
            <a:pPr indent="0" lvl="0" marL="0" rtl="0" algn="l">
              <a:lnSpc>
                <a:spcPct val="115000"/>
              </a:lnSpc>
              <a:spcBef>
                <a:spcPts val="1600"/>
              </a:spcBef>
              <a:spcAft>
                <a:spcPts val="1600"/>
              </a:spcAft>
              <a:buNone/>
            </a:pPr>
            <a:r>
              <a:t/>
            </a:r>
            <a:endParaRPr sz="1500">
              <a:solidFill>
                <a:schemeClr val="dk1"/>
              </a:solidFill>
              <a:latin typeface="Overpass"/>
              <a:ea typeface="Overpass"/>
              <a:cs typeface="Overpass"/>
              <a:sym typeface="Overpass"/>
            </a:endParaRPr>
          </a:p>
        </p:txBody>
      </p:sp>
      <p:pic>
        <p:nvPicPr>
          <p:cNvPr id="7035" name="Google Shape;7035;p541"/>
          <p:cNvPicPr preferRelativeResize="0"/>
          <p:nvPr/>
        </p:nvPicPr>
        <p:blipFill>
          <a:blip r:embed="rId3">
            <a:alphaModFix/>
          </a:blip>
          <a:stretch>
            <a:fillRect/>
          </a:stretch>
        </p:blipFill>
        <p:spPr>
          <a:xfrm>
            <a:off x="6096000" y="2016700"/>
            <a:ext cx="5986196" cy="342336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9" name="Shape 7039"/>
        <p:cNvGrpSpPr/>
        <p:nvPr/>
      </p:nvGrpSpPr>
      <p:grpSpPr>
        <a:xfrm>
          <a:off x="0" y="0"/>
          <a:ext cx="0" cy="0"/>
          <a:chOff x="0" y="0"/>
          <a:chExt cx="0" cy="0"/>
        </a:xfrm>
      </p:grpSpPr>
      <p:sp>
        <p:nvSpPr>
          <p:cNvPr id="7040" name="Google Shape;7040;p542"/>
          <p:cNvSpPr txBox="1"/>
          <p:nvPr/>
        </p:nvSpPr>
        <p:spPr>
          <a:xfrm>
            <a:off x="7864275" y="1896775"/>
            <a:ext cx="23775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ed Hat Text"/>
                <a:ea typeface="Red Hat Text"/>
                <a:cs typeface="Red Hat Text"/>
                <a:sym typeface="Red Hat Text"/>
              </a:rPr>
              <a:t>Developer Productivity</a:t>
            </a:r>
            <a:endParaRPr sz="1500">
              <a:latin typeface="Red Hat Text"/>
              <a:ea typeface="Red Hat Text"/>
              <a:cs typeface="Red Hat Text"/>
              <a:sym typeface="Red Hat Text"/>
            </a:endParaRPr>
          </a:p>
        </p:txBody>
      </p:sp>
      <p:sp>
        <p:nvSpPr>
          <p:cNvPr id="7041" name="Google Shape;7041;p542"/>
          <p:cNvSpPr/>
          <p:nvPr/>
        </p:nvSpPr>
        <p:spPr>
          <a:xfrm>
            <a:off x="2274700" y="3941000"/>
            <a:ext cx="8085300" cy="726300"/>
          </a:xfrm>
          <a:prstGeom prst="rect">
            <a:avLst/>
          </a:prstGeom>
          <a:solidFill>
            <a:srgbClr val="176A95"/>
          </a:solid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1500">
                <a:solidFill>
                  <a:srgbClr val="FFFFFF"/>
                </a:solidFill>
                <a:latin typeface="Red Hat Text"/>
                <a:ea typeface="Red Hat Text"/>
                <a:cs typeface="Red Hat Text"/>
                <a:sym typeface="Red Hat Text"/>
              </a:rPr>
              <a:t>Cluster Services</a:t>
            </a:r>
            <a:br>
              <a:rPr b="1" lang="en" sz="1500">
                <a:solidFill>
                  <a:srgbClr val="FFFFFF"/>
                </a:solidFill>
                <a:latin typeface="Red Hat Text"/>
                <a:ea typeface="Red Hat Text"/>
                <a:cs typeface="Red Hat Text"/>
                <a:sym typeface="Red Hat Text"/>
              </a:rPr>
            </a:br>
            <a:r>
              <a:rPr lang="en" sz="1100">
                <a:solidFill>
                  <a:schemeClr val="lt1"/>
                </a:solidFill>
                <a:latin typeface="Red Hat Text"/>
                <a:ea typeface="Red Hat Text"/>
                <a:cs typeface="Red Hat Text"/>
                <a:sym typeface="Red Hat Text"/>
              </a:rPr>
              <a:t>Automated Ops  ⠇Over-The-Air Updates ⠇</a:t>
            </a:r>
            <a:r>
              <a:rPr lang="en" sz="1100">
                <a:solidFill>
                  <a:srgbClr val="FFFFFF"/>
                </a:solidFill>
                <a:latin typeface="Red Hat Text"/>
                <a:ea typeface="Red Hat Text"/>
                <a:cs typeface="Red Hat Text"/>
                <a:sym typeface="Red Hat Text"/>
              </a:rPr>
              <a:t>Monitoring </a:t>
            </a:r>
            <a:r>
              <a:rPr lang="en" sz="1100">
                <a:solidFill>
                  <a:schemeClr val="lt1"/>
                </a:solidFill>
                <a:latin typeface="Red Hat Text"/>
                <a:ea typeface="Red Hat Text"/>
                <a:cs typeface="Red Hat Text"/>
                <a:sym typeface="Red Hat Text"/>
              </a:rPr>
              <a:t>⠇Registry ⠇Networking ⠇Router ⠇KubeVirt ⠇OLM ⠇Helm</a:t>
            </a:r>
            <a:endParaRPr sz="1100">
              <a:solidFill>
                <a:srgbClr val="FFFFFF"/>
              </a:solidFill>
              <a:latin typeface="Red Hat Text"/>
              <a:ea typeface="Red Hat Text"/>
              <a:cs typeface="Red Hat Text"/>
              <a:sym typeface="Red Hat Text"/>
            </a:endParaRPr>
          </a:p>
        </p:txBody>
      </p:sp>
      <p:sp>
        <p:nvSpPr>
          <p:cNvPr id="7042" name="Google Shape;7042;p542"/>
          <p:cNvSpPr txBox="1"/>
          <p:nvPr>
            <p:ph idx="12" type="sldNum"/>
          </p:nvPr>
        </p:nvSpPr>
        <p:spPr>
          <a:xfrm>
            <a:off x="184748" y="6266050"/>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43" name="Google Shape;7043;p542"/>
          <p:cNvSpPr/>
          <p:nvPr/>
        </p:nvSpPr>
        <p:spPr>
          <a:xfrm>
            <a:off x="2274701" y="5323551"/>
            <a:ext cx="8085300" cy="52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Red Hat Enterprise Linux &amp; RHEL CoreOS</a:t>
            </a:r>
            <a:endParaRPr b="1" sz="1500">
              <a:solidFill>
                <a:srgbClr val="FFFFFF"/>
              </a:solidFill>
              <a:latin typeface="Red Hat Text"/>
              <a:ea typeface="Red Hat Text"/>
              <a:cs typeface="Red Hat Text"/>
              <a:sym typeface="Red Hat Text"/>
            </a:endParaRPr>
          </a:p>
        </p:txBody>
      </p:sp>
      <p:sp>
        <p:nvSpPr>
          <p:cNvPr id="7044" name="Google Shape;7044;p542"/>
          <p:cNvSpPr/>
          <p:nvPr/>
        </p:nvSpPr>
        <p:spPr>
          <a:xfrm>
            <a:off x="2274793" y="4735177"/>
            <a:ext cx="8085300" cy="529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Kubernetes</a:t>
            </a:r>
            <a:endParaRPr b="1" sz="1500">
              <a:solidFill>
                <a:srgbClr val="FFFFFF"/>
              </a:solidFill>
              <a:latin typeface="Red Hat Text"/>
              <a:ea typeface="Red Hat Text"/>
              <a:cs typeface="Red Hat Text"/>
              <a:sym typeface="Red Hat Text"/>
            </a:endParaRPr>
          </a:p>
        </p:txBody>
      </p:sp>
      <p:sp>
        <p:nvSpPr>
          <p:cNvPr id="7045" name="Google Shape;7045;p542"/>
          <p:cNvSpPr/>
          <p:nvPr/>
        </p:nvSpPr>
        <p:spPr>
          <a:xfrm>
            <a:off x="7793250" y="2875800"/>
            <a:ext cx="2566800" cy="997200"/>
          </a:xfrm>
          <a:prstGeom prst="rect">
            <a:avLst/>
          </a:prstGeom>
          <a:solidFill>
            <a:srgbClr val="2BB1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a:ea typeface="Red Hat Text"/>
                <a:cs typeface="Red Hat Text"/>
                <a:sym typeface="Red Hat Text"/>
              </a:rPr>
              <a:t>Developer CLI </a:t>
            </a:r>
            <a:r>
              <a:rPr lang="en" sz="1200">
                <a:solidFill>
                  <a:schemeClr val="lt1"/>
                </a:solidFill>
                <a:latin typeface="Red Hat Text"/>
                <a:ea typeface="Red Hat Text"/>
                <a:cs typeface="Red Hat Text"/>
                <a:sym typeface="Red Hat Text"/>
              </a:rPr>
              <a:t>⠇</a:t>
            </a:r>
            <a:r>
              <a:rPr lang="en" sz="1200">
                <a:solidFill>
                  <a:srgbClr val="FFFFFF"/>
                </a:solidFill>
                <a:latin typeface="Red Hat Text"/>
                <a:ea typeface="Red Hat Text"/>
                <a:cs typeface="Red Hat Text"/>
                <a:sym typeface="Red Hat Text"/>
              </a:rPr>
              <a:t>VS Code extensions </a:t>
            </a:r>
            <a:r>
              <a:rPr lang="en" sz="1200">
                <a:solidFill>
                  <a:schemeClr val="lt1"/>
                </a:solidFill>
                <a:latin typeface="Red Hat Text"/>
                <a:ea typeface="Red Hat Text"/>
                <a:cs typeface="Red Hat Text"/>
                <a:sym typeface="Red Hat Text"/>
              </a:rPr>
              <a:t>⠇</a:t>
            </a:r>
            <a:r>
              <a:rPr lang="en" sz="1200">
                <a:solidFill>
                  <a:srgbClr val="FFFFFF"/>
                </a:solidFill>
                <a:latin typeface="Red Hat Text"/>
                <a:ea typeface="Red Hat Text"/>
                <a:cs typeface="Red Hat Text"/>
                <a:sym typeface="Red Hat Text"/>
              </a:rPr>
              <a:t>IDE Plugins</a:t>
            </a:r>
            <a:br>
              <a:rPr lang="en" sz="1200">
                <a:solidFill>
                  <a:srgbClr val="FFFFFF"/>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Code Ready Workspaces CodeReady Containers</a:t>
            </a:r>
            <a:endParaRPr sz="1200">
              <a:solidFill>
                <a:srgbClr val="FFFFFF"/>
              </a:solidFill>
              <a:latin typeface="Red Hat Text"/>
              <a:ea typeface="Red Hat Text"/>
              <a:cs typeface="Red Hat Text"/>
              <a:sym typeface="Red Hat Text"/>
            </a:endParaRPr>
          </a:p>
        </p:txBody>
      </p:sp>
      <p:sp>
        <p:nvSpPr>
          <p:cNvPr id="7046" name="Google Shape;7046;p542"/>
          <p:cNvSpPr/>
          <p:nvPr/>
        </p:nvSpPr>
        <p:spPr>
          <a:xfrm>
            <a:off x="2274700" y="2875800"/>
            <a:ext cx="2588700" cy="997200"/>
          </a:xfrm>
          <a:prstGeom prst="rect">
            <a:avLst/>
          </a:prstGeom>
          <a:solidFill>
            <a:srgbClr val="2BB1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ed Hat Text"/>
                <a:ea typeface="Red Hat Text"/>
                <a:cs typeface="Red Hat Text"/>
                <a:sym typeface="Red Hat Text"/>
              </a:rPr>
              <a:t>Service Mesh </a:t>
            </a:r>
            <a:r>
              <a:rPr lang="en" sz="1200">
                <a:solidFill>
                  <a:srgbClr val="FFFFFF"/>
                </a:solidFill>
                <a:latin typeface="Red Hat Text"/>
                <a:ea typeface="Red Hat Text"/>
                <a:cs typeface="Red Hat Text"/>
                <a:sym typeface="Red Hat Text"/>
              </a:rPr>
              <a:t>⠇Serverless</a:t>
            </a:r>
            <a:br>
              <a:rPr lang="en" sz="1200">
                <a:solidFill>
                  <a:srgbClr val="FFFFFF"/>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Builds </a:t>
            </a:r>
            <a:r>
              <a:rPr lang="en" sz="1200">
                <a:solidFill>
                  <a:schemeClr val="lt1"/>
                </a:solidFill>
                <a:latin typeface="Red Hat Text"/>
                <a:ea typeface="Red Hat Text"/>
                <a:cs typeface="Red Hat Text"/>
                <a:sym typeface="Red Hat Text"/>
              </a:rPr>
              <a:t>⠇</a:t>
            </a:r>
            <a:r>
              <a:rPr lang="en" sz="1200">
                <a:solidFill>
                  <a:schemeClr val="lt1"/>
                </a:solidFill>
                <a:latin typeface="Red Hat Text"/>
                <a:ea typeface="Red Hat Text"/>
                <a:cs typeface="Red Hat Text"/>
                <a:sym typeface="Red Hat Text"/>
              </a:rPr>
              <a:t>CI/CD Pipelines</a:t>
            </a:r>
            <a:endParaRPr sz="12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1200">
                <a:solidFill>
                  <a:srgbClr val="FFFFFF"/>
                </a:solidFill>
                <a:latin typeface="Red Hat Text"/>
                <a:ea typeface="Red Hat Text"/>
                <a:cs typeface="Red Hat Text"/>
                <a:sym typeface="Red Hat Text"/>
              </a:rPr>
              <a:t>Full Stack Logging</a:t>
            </a:r>
            <a:br>
              <a:rPr lang="en" sz="1200">
                <a:solidFill>
                  <a:srgbClr val="FFFFFF"/>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rPr>
              <a:t>Chargeback</a:t>
            </a:r>
            <a:endParaRPr sz="1200">
              <a:solidFill>
                <a:srgbClr val="FFFFFF"/>
              </a:solidFill>
              <a:latin typeface="Red Hat Text"/>
              <a:ea typeface="Red Hat Text"/>
              <a:cs typeface="Red Hat Text"/>
              <a:sym typeface="Red Hat Text"/>
            </a:endParaRPr>
          </a:p>
        </p:txBody>
      </p:sp>
      <p:sp>
        <p:nvSpPr>
          <p:cNvPr id="7047" name="Google Shape;7047;p542"/>
          <p:cNvSpPr/>
          <p:nvPr/>
        </p:nvSpPr>
        <p:spPr>
          <a:xfrm>
            <a:off x="5040225" y="2875800"/>
            <a:ext cx="2566800" cy="997200"/>
          </a:xfrm>
          <a:prstGeom prst="rect">
            <a:avLst/>
          </a:prstGeom>
          <a:solidFill>
            <a:srgbClr val="2BB1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ed Hat Text"/>
                <a:ea typeface="Red Hat Text"/>
                <a:cs typeface="Red Hat Text"/>
                <a:sym typeface="Red Hat Text"/>
              </a:rPr>
              <a:t>Databases ⠇Languages</a:t>
            </a:r>
            <a:br>
              <a:rPr lang="en" sz="1200">
                <a:solidFill>
                  <a:schemeClr val="lt1"/>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rPr>
              <a:t>R</a:t>
            </a:r>
            <a:r>
              <a:rPr lang="en" sz="1200">
                <a:solidFill>
                  <a:srgbClr val="FFFFFF"/>
                </a:solidFill>
                <a:latin typeface="Red Hat Text"/>
                <a:ea typeface="Red Hat Text"/>
                <a:cs typeface="Red Hat Text"/>
                <a:sym typeface="Red Hat Text"/>
              </a:rPr>
              <a:t>untimes </a:t>
            </a:r>
            <a:r>
              <a:rPr lang="en" sz="1200">
                <a:solidFill>
                  <a:schemeClr val="lt1"/>
                </a:solidFill>
                <a:latin typeface="Red Hat Text"/>
                <a:ea typeface="Red Hat Text"/>
                <a:cs typeface="Red Hat Text"/>
                <a:sym typeface="Red Hat Text"/>
              </a:rPr>
              <a:t>⠇</a:t>
            </a:r>
            <a:r>
              <a:rPr lang="en" sz="1200">
                <a:solidFill>
                  <a:srgbClr val="FFFFFF"/>
                </a:solidFill>
                <a:latin typeface="Red Hat Text"/>
                <a:ea typeface="Red Hat Text"/>
                <a:cs typeface="Red Hat Text"/>
                <a:sym typeface="Red Hat Text"/>
              </a:rPr>
              <a:t>Integration</a:t>
            </a:r>
            <a:br>
              <a:rPr lang="en" sz="1200">
                <a:solidFill>
                  <a:schemeClr val="lt1"/>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Business Automation </a:t>
            </a:r>
            <a:br>
              <a:rPr lang="en" sz="1200">
                <a:solidFill>
                  <a:schemeClr val="lt1"/>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100+ ISV Services</a:t>
            </a:r>
            <a:endParaRPr sz="1200">
              <a:solidFill>
                <a:srgbClr val="FFFFFF"/>
              </a:solidFill>
              <a:latin typeface="Red Hat Text"/>
              <a:ea typeface="Red Hat Text"/>
              <a:cs typeface="Red Hat Text"/>
              <a:sym typeface="Red Hat Text"/>
            </a:endParaRPr>
          </a:p>
        </p:txBody>
      </p:sp>
      <p:sp>
        <p:nvSpPr>
          <p:cNvPr id="7048" name="Google Shape;7048;p542"/>
          <p:cNvSpPr/>
          <p:nvPr/>
        </p:nvSpPr>
        <p:spPr>
          <a:xfrm>
            <a:off x="2274825" y="2486700"/>
            <a:ext cx="2588700" cy="389100"/>
          </a:xfrm>
          <a:prstGeom prst="rect">
            <a:avLst/>
          </a:prstGeom>
          <a:solidFill>
            <a:srgbClr val="176A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Platform Services</a:t>
            </a:r>
            <a:endParaRPr b="1" sz="1200">
              <a:solidFill>
                <a:srgbClr val="FFFFFF"/>
              </a:solidFill>
              <a:latin typeface="Red Hat Text"/>
              <a:ea typeface="Red Hat Text"/>
              <a:cs typeface="Red Hat Text"/>
              <a:sym typeface="Red Hat Text"/>
            </a:endParaRPr>
          </a:p>
        </p:txBody>
      </p:sp>
      <p:sp>
        <p:nvSpPr>
          <p:cNvPr id="7049" name="Google Shape;7049;p542"/>
          <p:cNvSpPr/>
          <p:nvPr/>
        </p:nvSpPr>
        <p:spPr>
          <a:xfrm>
            <a:off x="5040225" y="2486700"/>
            <a:ext cx="2566800" cy="389100"/>
          </a:xfrm>
          <a:prstGeom prst="rect">
            <a:avLst/>
          </a:prstGeom>
          <a:solidFill>
            <a:srgbClr val="176A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Application Services</a:t>
            </a:r>
            <a:endParaRPr b="1" sz="1200">
              <a:solidFill>
                <a:srgbClr val="FFFFFF"/>
              </a:solidFill>
              <a:latin typeface="Red Hat Text"/>
              <a:ea typeface="Red Hat Text"/>
              <a:cs typeface="Red Hat Text"/>
              <a:sym typeface="Red Hat Text"/>
            </a:endParaRPr>
          </a:p>
        </p:txBody>
      </p:sp>
      <p:sp>
        <p:nvSpPr>
          <p:cNvPr id="7050" name="Google Shape;7050;p542"/>
          <p:cNvSpPr/>
          <p:nvPr/>
        </p:nvSpPr>
        <p:spPr>
          <a:xfrm>
            <a:off x="7795373" y="2486700"/>
            <a:ext cx="2566800" cy="389100"/>
          </a:xfrm>
          <a:prstGeom prst="rect">
            <a:avLst/>
          </a:prstGeom>
          <a:solidFill>
            <a:srgbClr val="176A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Red Hat Text"/>
                <a:ea typeface="Red Hat Text"/>
                <a:cs typeface="Red Hat Text"/>
                <a:sym typeface="Red Hat Text"/>
              </a:rPr>
              <a:t>Developer Services</a:t>
            </a:r>
            <a:endParaRPr b="1" sz="1200">
              <a:solidFill>
                <a:srgbClr val="FFFFFF"/>
              </a:solidFill>
              <a:latin typeface="Red Hat Text"/>
              <a:ea typeface="Red Hat Text"/>
              <a:cs typeface="Red Hat Text"/>
              <a:sym typeface="Red Hat Text"/>
            </a:endParaRPr>
          </a:p>
        </p:txBody>
      </p:sp>
      <p:sp>
        <p:nvSpPr>
          <p:cNvPr id="7051" name="Google Shape;7051;p542"/>
          <p:cNvSpPr txBox="1"/>
          <p:nvPr>
            <p:ph type="title"/>
          </p:nvPr>
        </p:nvSpPr>
        <p:spPr>
          <a:xfrm>
            <a:off x="885050" y="338350"/>
            <a:ext cx="10422000" cy="553200"/>
          </a:xfrm>
          <a:prstGeom prst="rect">
            <a:avLst/>
          </a:prstGeom>
        </p:spPr>
        <p:txBody>
          <a:bodyPr anchorCtr="0" anchor="t" bIns="0" lIns="0" spcFirstLastPara="1" rIns="0" wrap="square" tIns="0">
            <a:noAutofit/>
          </a:bodyPr>
          <a:lstStyle/>
          <a:p>
            <a:pPr indent="0" lvl="0" marL="0" marR="0" rtl="0" algn="ctr">
              <a:lnSpc>
                <a:spcPct val="90000"/>
              </a:lnSpc>
              <a:spcBef>
                <a:spcPts val="0"/>
              </a:spcBef>
              <a:spcAft>
                <a:spcPts val="0"/>
              </a:spcAft>
              <a:buNone/>
            </a:pPr>
            <a:r>
              <a:rPr lang="en" sz="3200">
                <a:solidFill>
                  <a:srgbClr val="EE0000"/>
                </a:solidFill>
              </a:rPr>
              <a:t>Draw Me a Picture! </a:t>
            </a:r>
            <a:endParaRPr sz="3200">
              <a:solidFill>
                <a:srgbClr val="EE0000"/>
              </a:solidFill>
            </a:endParaRPr>
          </a:p>
        </p:txBody>
      </p:sp>
      <p:sp>
        <p:nvSpPr>
          <p:cNvPr id="7052" name="Google Shape;7052;p542"/>
          <p:cNvSpPr/>
          <p:nvPr/>
        </p:nvSpPr>
        <p:spPr>
          <a:xfrm>
            <a:off x="1893767" y="3940997"/>
            <a:ext cx="40500" cy="19113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42"/>
          <p:cNvSpPr txBox="1"/>
          <p:nvPr/>
        </p:nvSpPr>
        <p:spPr>
          <a:xfrm>
            <a:off x="535634" y="4279567"/>
            <a:ext cx="13329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ed Hat Text"/>
                <a:ea typeface="Red Hat Text"/>
                <a:cs typeface="Red Hat Text"/>
                <a:sym typeface="Red Hat Text"/>
              </a:rPr>
              <a:t>OpenShift Kubernetes Engine</a:t>
            </a:r>
            <a:endParaRPr b="1" sz="1500">
              <a:latin typeface="Red Hat Text"/>
              <a:ea typeface="Red Hat Text"/>
              <a:cs typeface="Red Hat Text"/>
              <a:sym typeface="Red Hat Text"/>
            </a:endParaRPr>
          </a:p>
        </p:txBody>
      </p:sp>
      <p:sp>
        <p:nvSpPr>
          <p:cNvPr id="7054" name="Google Shape;7054;p542"/>
          <p:cNvSpPr/>
          <p:nvPr/>
        </p:nvSpPr>
        <p:spPr>
          <a:xfrm rot="5400000">
            <a:off x="3530050" y="1043450"/>
            <a:ext cx="81300" cy="2528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42"/>
          <p:cNvSpPr/>
          <p:nvPr/>
        </p:nvSpPr>
        <p:spPr>
          <a:xfrm rot="5400000">
            <a:off x="6273250" y="1043450"/>
            <a:ext cx="81300" cy="2528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542"/>
          <p:cNvSpPr/>
          <p:nvPr/>
        </p:nvSpPr>
        <p:spPr>
          <a:xfrm rot="5400000">
            <a:off x="9016450" y="1043450"/>
            <a:ext cx="81300" cy="2528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542"/>
          <p:cNvSpPr txBox="1"/>
          <p:nvPr/>
        </p:nvSpPr>
        <p:spPr>
          <a:xfrm>
            <a:off x="5121075" y="1896775"/>
            <a:ext cx="23775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ed Hat Text"/>
                <a:ea typeface="Red Hat Text"/>
                <a:cs typeface="Red Hat Text"/>
                <a:sym typeface="Red Hat Text"/>
              </a:rPr>
              <a:t>Build Cloud-Native Apps</a:t>
            </a:r>
            <a:endParaRPr sz="1500">
              <a:latin typeface="Red Hat Text"/>
              <a:ea typeface="Red Hat Text"/>
              <a:cs typeface="Red Hat Text"/>
              <a:sym typeface="Red Hat Text"/>
            </a:endParaRPr>
          </a:p>
        </p:txBody>
      </p:sp>
      <p:sp>
        <p:nvSpPr>
          <p:cNvPr id="7058" name="Google Shape;7058;p542"/>
          <p:cNvSpPr txBox="1"/>
          <p:nvPr/>
        </p:nvSpPr>
        <p:spPr>
          <a:xfrm>
            <a:off x="2377875" y="1896775"/>
            <a:ext cx="2377500" cy="3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ed Hat Text"/>
                <a:ea typeface="Red Hat Text"/>
                <a:cs typeface="Red Hat Text"/>
                <a:sym typeface="Red Hat Text"/>
              </a:rPr>
              <a:t>Manage Workloads</a:t>
            </a:r>
            <a:endParaRPr sz="1500">
              <a:latin typeface="Red Hat Text"/>
              <a:ea typeface="Red Hat Text"/>
              <a:cs typeface="Red Hat Text"/>
              <a:sym typeface="Red Hat Text"/>
            </a:endParaRPr>
          </a:p>
        </p:txBody>
      </p:sp>
      <p:sp>
        <p:nvSpPr>
          <p:cNvPr id="7059" name="Google Shape;7059;p542"/>
          <p:cNvSpPr/>
          <p:nvPr/>
        </p:nvSpPr>
        <p:spPr>
          <a:xfrm>
            <a:off x="2274700" y="1121600"/>
            <a:ext cx="8085300" cy="72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1500">
                <a:solidFill>
                  <a:srgbClr val="FFFFFF"/>
                </a:solidFill>
                <a:latin typeface="Red Hat Text"/>
                <a:ea typeface="Red Hat Text"/>
                <a:cs typeface="Red Hat Text"/>
                <a:sym typeface="Red Hat Text"/>
              </a:rPr>
              <a:t>Multi-cluster Management</a:t>
            </a:r>
            <a:br>
              <a:rPr b="1" lang="en" sz="1500">
                <a:solidFill>
                  <a:srgbClr val="FFFFFF"/>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rPr>
              <a:t>Creation ⠇Discovery ⠇Policy ⠇Compliance ⠇Configuration ⠇Workloads</a:t>
            </a:r>
            <a:endParaRPr sz="1200">
              <a:solidFill>
                <a:srgbClr val="FFFFFF"/>
              </a:solidFill>
              <a:latin typeface="Red Hat Text"/>
              <a:ea typeface="Red Hat Text"/>
              <a:cs typeface="Red Hat Text"/>
              <a:sym typeface="Red Hat Text"/>
            </a:endParaRPr>
          </a:p>
        </p:txBody>
      </p:sp>
      <p:sp>
        <p:nvSpPr>
          <p:cNvPr id="7060" name="Google Shape;7060;p542"/>
          <p:cNvSpPr/>
          <p:nvPr/>
        </p:nvSpPr>
        <p:spPr>
          <a:xfrm>
            <a:off x="2103035" y="2002233"/>
            <a:ext cx="168000" cy="38505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42"/>
          <p:cNvSpPr txBox="1"/>
          <p:nvPr/>
        </p:nvSpPr>
        <p:spPr>
          <a:xfrm>
            <a:off x="610258" y="2688550"/>
            <a:ext cx="12579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ed Hat Text"/>
                <a:ea typeface="Red Hat Text"/>
                <a:cs typeface="Red Hat Text"/>
                <a:sym typeface="Red Hat Text"/>
              </a:rPr>
              <a:t>OpenShift Container Platform</a:t>
            </a:r>
            <a:endParaRPr b="1" sz="1500">
              <a:latin typeface="Red Hat Text"/>
              <a:ea typeface="Red Hat Text"/>
              <a:cs typeface="Red Hat Text"/>
              <a:sym typeface="Red Hat Text"/>
            </a:endParaRPr>
          </a:p>
        </p:txBody>
      </p:sp>
      <p:grpSp>
        <p:nvGrpSpPr>
          <p:cNvPr id="7062" name="Google Shape;7062;p542"/>
          <p:cNvGrpSpPr/>
          <p:nvPr/>
        </p:nvGrpSpPr>
        <p:grpSpPr>
          <a:xfrm>
            <a:off x="3025096" y="6060124"/>
            <a:ext cx="1189352" cy="532755"/>
            <a:chOff x="1259167" y="3851272"/>
            <a:chExt cx="1602900" cy="717998"/>
          </a:xfrm>
        </p:grpSpPr>
        <p:sp>
          <p:nvSpPr>
            <p:cNvPr id="7063" name="Google Shape;7063;p542"/>
            <p:cNvSpPr txBox="1"/>
            <p:nvPr/>
          </p:nvSpPr>
          <p:spPr>
            <a:xfrm>
              <a:off x="1259167" y="4291770"/>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Physical</a:t>
              </a:r>
              <a:endParaRPr b="1" i="0" sz="1100" u="none" cap="none" strike="noStrike">
                <a:latin typeface="Red Hat Display"/>
                <a:ea typeface="Red Hat Display"/>
                <a:cs typeface="Red Hat Display"/>
                <a:sym typeface="Red Hat Display"/>
              </a:endParaRPr>
            </a:p>
          </p:txBody>
        </p:sp>
        <p:pic>
          <p:nvPicPr>
            <p:cNvPr id="7064" name="Google Shape;7064;p542"/>
            <p:cNvPicPr preferRelativeResize="0"/>
            <p:nvPr/>
          </p:nvPicPr>
          <p:blipFill>
            <a:blip r:embed="rId3">
              <a:alphaModFix/>
            </a:blip>
            <a:stretch>
              <a:fillRect/>
            </a:stretch>
          </p:blipFill>
          <p:spPr>
            <a:xfrm>
              <a:off x="1708500" y="3851272"/>
              <a:ext cx="731700" cy="290959"/>
            </a:xfrm>
            <a:prstGeom prst="rect">
              <a:avLst/>
            </a:prstGeom>
            <a:noFill/>
            <a:ln>
              <a:noFill/>
            </a:ln>
          </p:spPr>
        </p:pic>
      </p:grpSp>
      <p:grpSp>
        <p:nvGrpSpPr>
          <p:cNvPr id="7065" name="Google Shape;7065;p542"/>
          <p:cNvGrpSpPr/>
          <p:nvPr/>
        </p:nvGrpSpPr>
        <p:grpSpPr>
          <a:xfrm>
            <a:off x="4400413" y="6004817"/>
            <a:ext cx="1189352" cy="581673"/>
            <a:chOff x="3047526" y="3683163"/>
            <a:chExt cx="1602900" cy="783927"/>
          </a:xfrm>
        </p:grpSpPr>
        <p:sp>
          <p:nvSpPr>
            <p:cNvPr id="7066" name="Google Shape;7066;p542"/>
            <p:cNvSpPr txBox="1"/>
            <p:nvPr/>
          </p:nvSpPr>
          <p:spPr>
            <a:xfrm>
              <a:off x="3047526" y="4189590"/>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Virtual</a:t>
              </a:r>
              <a:endParaRPr b="1" i="0" sz="1100" u="none" cap="none" strike="noStrike">
                <a:latin typeface="Red Hat Display"/>
                <a:ea typeface="Red Hat Display"/>
                <a:cs typeface="Red Hat Display"/>
                <a:sym typeface="Red Hat Display"/>
              </a:endParaRPr>
            </a:p>
          </p:txBody>
        </p:sp>
        <p:pic>
          <p:nvPicPr>
            <p:cNvPr id="7067" name="Google Shape;7067;p542"/>
            <p:cNvPicPr preferRelativeResize="0"/>
            <p:nvPr/>
          </p:nvPicPr>
          <p:blipFill>
            <a:blip r:embed="rId4">
              <a:alphaModFix/>
            </a:blip>
            <a:stretch>
              <a:fillRect/>
            </a:stretch>
          </p:blipFill>
          <p:spPr>
            <a:xfrm>
              <a:off x="3474676" y="3683163"/>
              <a:ext cx="748604" cy="430400"/>
            </a:xfrm>
            <a:prstGeom prst="rect">
              <a:avLst/>
            </a:prstGeom>
            <a:noFill/>
            <a:ln>
              <a:noFill/>
            </a:ln>
          </p:spPr>
        </p:pic>
      </p:grpSp>
      <p:grpSp>
        <p:nvGrpSpPr>
          <p:cNvPr id="7068" name="Google Shape;7068;p542"/>
          <p:cNvGrpSpPr/>
          <p:nvPr/>
        </p:nvGrpSpPr>
        <p:grpSpPr>
          <a:xfrm>
            <a:off x="5674125" y="5995600"/>
            <a:ext cx="1189352" cy="594197"/>
            <a:chOff x="4950133" y="3641439"/>
            <a:chExt cx="1602900" cy="800805"/>
          </a:xfrm>
        </p:grpSpPr>
        <p:sp>
          <p:nvSpPr>
            <p:cNvPr id="7069" name="Google Shape;7069;p542"/>
            <p:cNvSpPr txBox="1"/>
            <p:nvPr/>
          </p:nvSpPr>
          <p:spPr>
            <a:xfrm>
              <a:off x="4950133" y="4164744"/>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Private cloud</a:t>
              </a:r>
              <a:endParaRPr b="1" i="0" sz="1100" u="none" cap="none" strike="noStrike">
                <a:latin typeface="Red Hat Display"/>
                <a:ea typeface="Red Hat Display"/>
                <a:cs typeface="Red Hat Display"/>
                <a:sym typeface="Red Hat Display"/>
              </a:endParaRPr>
            </a:p>
          </p:txBody>
        </p:sp>
        <p:pic>
          <p:nvPicPr>
            <p:cNvPr id="7070" name="Google Shape;7070;p542"/>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7071" name="Google Shape;7071;p542"/>
          <p:cNvGrpSpPr/>
          <p:nvPr/>
        </p:nvGrpSpPr>
        <p:grpSpPr>
          <a:xfrm>
            <a:off x="8167031" y="5995600"/>
            <a:ext cx="1189352" cy="594173"/>
            <a:chOff x="7009926" y="3642026"/>
            <a:chExt cx="1602900" cy="800772"/>
          </a:xfrm>
        </p:grpSpPr>
        <p:sp>
          <p:nvSpPr>
            <p:cNvPr id="7072" name="Google Shape;7072;p542"/>
            <p:cNvSpPr txBox="1"/>
            <p:nvPr/>
          </p:nvSpPr>
          <p:spPr>
            <a:xfrm>
              <a:off x="7009926" y="4165298"/>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Public cloud</a:t>
              </a:r>
              <a:endParaRPr b="1" i="0" sz="1100" u="none" cap="none" strike="noStrike">
                <a:latin typeface="Red Hat Display"/>
                <a:ea typeface="Red Hat Display"/>
                <a:cs typeface="Red Hat Display"/>
                <a:sym typeface="Red Hat Display"/>
              </a:endParaRPr>
            </a:p>
          </p:txBody>
        </p:sp>
        <p:pic>
          <p:nvPicPr>
            <p:cNvPr id="7073" name="Google Shape;7073;p542"/>
            <p:cNvPicPr preferRelativeResize="0"/>
            <p:nvPr/>
          </p:nvPicPr>
          <p:blipFill>
            <a:blip r:embed="rId6">
              <a:alphaModFix/>
            </a:blip>
            <a:stretch>
              <a:fillRect/>
            </a:stretch>
          </p:blipFill>
          <p:spPr>
            <a:xfrm>
              <a:off x="7508475" y="3642026"/>
              <a:ext cx="640550" cy="482022"/>
            </a:xfrm>
            <a:prstGeom prst="rect">
              <a:avLst/>
            </a:prstGeom>
            <a:noFill/>
            <a:ln>
              <a:noFill/>
            </a:ln>
          </p:spPr>
        </p:pic>
      </p:grpSp>
      <p:grpSp>
        <p:nvGrpSpPr>
          <p:cNvPr id="7074" name="Google Shape;7074;p542"/>
          <p:cNvGrpSpPr/>
          <p:nvPr/>
        </p:nvGrpSpPr>
        <p:grpSpPr>
          <a:xfrm>
            <a:off x="9133008" y="5852054"/>
            <a:ext cx="1918352" cy="864443"/>
            <a:chOff x="6316514" y="4389150"/>
            <a:chExt cx="1438800" cy="648348"/>
          </a:xfrm>
        </p:grpSpPr>
        <p:sp>
          <p:nvSpPr>
            <p:cNvPr id="7075" name="Google Shape;7075;p542"/>
            <p:cNvSpPr txBox="1"/>
            <p:nvPr/>
          </p:nvSpPr>
          <p:spPr>
            <a:xfrm>
              <a:off x="6316514" y="4798698"/>
              <a:ext cx="1438800" cy="23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Managed cloud</a:t>
              </a:r>
              <a:endParaRPr b="1" sz="1100">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200"/>
                <a:buFont typeface="Arial"/>
                <a:buNone/>
              </a:pPr>
              <a:r>
                <a:rPr lang="en" sz="900">
                  <a:latin typeface="Red Hat Display"/>
                  <a:ea typeface="Red Hat Display"/>
                  <a:cs typeface="Red Hat Display"/>
                  <a:sym typeface="Red Hat Display"/>
                </a:rPr>
                <a:t>(Azure, AWS, IBM, Google)</a:t>
              </a:r>
              <a:endParaRPr sz="900">
                <a:latin typeface="Red Hat Display"/>
                <a:ea typeface="Red Hat Display"/>
                <a:cs typeface="Red Hat Display"/>
                <a:sym typeface="Red Hat Display"/>
              </a:endParaRPr>
            </a:p>
          </p:txBody>
        </p:sp>
        <p:pic>
          <p:nvPicPr>
            <p:cNvPr id="7076" name="Google Shape;7076;p542"/>
            <p:cNvPicPr preferRelativeResize="0"/>
            <p:nvPr/>
          </p:nvPicPr>
          <p:blipFill>
            <a:blip r:embed="rId7">
              <a:alphaModFix/>
            </a:blip>
            <a:stretch>
              <a:fillRect/>
            </a:stretch>
          </p:blipFill>
          <p:spPr>
            <a:xfrm>
              <a:off x="6725845" y="4389150"/>
              <a:ext cx="503000" cy="503000"/>
            </a:xfrm>
            <a:prstGeom prst="rect">
              <a:avLst/>
            </a:prstGeom>
            <a:noFill/>
            <a:ln>
              <a:noFill/>
            </a:ln>
          </p:spPr>
        </p:pic>
      </p:grpSp>
      <p:pic>
        <p:nvPicPr>
          <p:cNvPr id="7077" name="Google Shape;7077;p542"/>
          <p:cNvPicPr preferRelativeResize="0"/>
          <p:nvPr/>
        </p:nvPicPr>
        <p:blipFill rotWithShape="1">
          <a:blip r:embed="rId8">
            <a:alphaModFix/>
          </a:blip>
          <a:srcRect b="24853" l="5877" r="6656" t="24590"/>
          <a:stretch/>
        </p:blipFill>
        <p:spPr>
          <a:xfrm>
            <a:off x="2016133" y="5894000"/>
            <a:ext cx="805766" cy="465772"/>
          </a:xfrm>
          <a:prstGeom prst="rect">
            <a:avLst/>
          </a:prstGeom>
          <a:noFill/>
          <a:ln>
            <a:noFill/>
          </a:ln>
        </p:spPr>
      </p:pic>
      <p:sp>
        <p:nvSpPr>
          <p:cNvPr id="7078" name="Google Shape;7078;p542"/>
          <p:cNvSpPr txBox="1"/>
          <p:nvPr/>
        </p:nvSpPr>
        <p:spPr>
          <a:xfrm>
            <a:off x="1805896" y="6386974"/>
            <a:ext cx="1189200" cy="20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100">
                <a:latin typeface="Red Hat Display"/>
                <a:ea typeface="Red Hat Display"/>
                <a:cs typeface="Red Hat Display"/>
                <a:sym typeface="Red Hat Display"/>
              </a:rPr>
              <a:t>Edge</a:t>
            </a:r>
            <a:endParaRPr b="1" i="0" sz="1100" u="none" cap="none" strike="noStrike">
              <a:latin typeface="Red Hat Display"/>
              <a:ea typeface="Red Hat Display"/>
              <a:cs typeface="Red Hat Display"/>
              <a:sym typeface="Red Hat Display"/>
            </a:endParaRPr>
          </a:p>
        </p:txBody>
      </p:sp>
      <p:pic>
        <p:nvPicPr>
          <p:cNvPr descr="Motherboard - Free technology icons" id="7079" name="Google Shape;7079;p542"/>
          <p:cNvPicPr preferRelativeResize="0"/>
          <p:nvPr/>
        </p:nvPicPr>
        <p:blipFill>
          <a:blip r:embed="rId9">
            <a:alphaModFix/>
          </a:blip>
          <a:stretch>
            <a:fillRect/>
          </a:stretch>
        </p:blipFill>
        <p:spPr>
          <a:xfrm>
            <a:off x="7320650" y="5995583"/>
            <a:ext cx="389200" cy="389200"/>
          </a:xfrm>
          <a:prstGeom prst="rect">
            <a:avLst/>
          </a:prstGeom>
          <a:noFill/>
          <a:ln>
            <a:noFill/>
          </a:ln>
        </p:spPr>
      </p:pic>
      <p:sp>
        <p:nvSpPr>
          <p:cNvPr id="7080" name="Google Shape;7080;p542"/>
          <p:cNvSpPr txBox="1"/>
          <p:nvPr/>
        </p:nvSpPr>
        <p:spPr>
          <a:xfrm>
            <a:off x="6884900" y="6322433"/>
            <a:ext cx="1257900" cy="286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Multi-Arch</a:t>
            </a:r>
            <a:endParaRPr b="1" sz="1100">
              <a:solidFill>
                <a:srgbClr val="000000"/>
              </a:solidFill>
              <a:latin typeface="Red Hat Display"/>
              <a:ea typeface="Red Hat Display"/>
              <a:cs typeface="Red Hat Display"/>
              <a:sym typeface="Red Hat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4" name="Shape 7084"/>
        <p:cNvGrpSpPr/>
        <p:nvPr/>
      </p:nvGrpSpPr>
      <p:grpSpPr>
        <a:xfrm>
          <a:off x="0" y="0"/>
          <a:ext cx="0" cy="0"/>
          <a:chOff x="0" y="0"/>
          <a:chExt cx="0" cy="0"/>
        </a:xfrm>
      </p:grpSpPr>
      <p:sp>
        <p:nvSpPr>
          <p:cNvPr id="7085" name="Google Shape;7085;p54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a:t>
            </a:r>
            <a:endParaRPr/>
          </a:p>
        </p:txBody>
      </p:sp>
      <p:sp>
        <p:nvSpPr>
          <p:cNvPr id="7086" name="Google Shape;7086;p5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7087" name="Google Shape;7087;p54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1" name="Shape 7091"/>
        <p:cNvGrpSpPr/>
        <p:nvPr/>
      </p:nvGrpSpPr>
      <p:grpSpPr>
        <a:xfrm>
          <a:off x="0" y="0"/>
          <a:ext cx="0" cy="0"/>
          <a:chOff x="0" y="0"/>
          <a:chExt cx="0" cy="0"/>
        </a:xfrm>
      </p:grpSpPr>
      <p:sp>
        <p:nvSpPr>
          <p:cNvPr id="7092" name="Google Shape;7092;p544"/>
          <p:cNvSpPr txBox="1"/>
          <p:nvPr/>
        </p:nvSpPr>
        <p:spPr>
          <a:xfrm>
            <a:off x="1219850" y="2545700"/>
            <a:ext cx="1688700" cy="30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76200" lIns="76200" spcFirstLastPara="1" rIns="76200" wrap="square" tIns="76200">
            <a:noAutofit/>
          </a:bodyPr>
          <a:lstStyle/>
          <a:p>
            <a:pPr indent="0" lvl="0" marL="0" rtl="0" algn="ctr">
              <a:spcBef>
                <a:spcPts val="0"/>
              </a:spcBef>
              <a:spcAft>
                <a:spcPts val="0"/>
              </a:spcAft>
              <a:buNone/>
            </a:pPr>
            <a:r>
              <a:t/>
            </a:r>
            <a:endParaRPr sz="1100">
              <a:latin typeface="Overpass Light"/>
              <a:ea typeface="Overpass Light"/>
              <a:cs typeface="Overpass Light"/>
              <a:sym typeface="Overpass Light"/>
            </a:endParaRPr>
          </a:p>
        </p:txBody>
      </p:sp>
      <p:cxnSp>
        <p:nvCxnSpPr>
          <p:cNvPr id="7093" name="Google Shape;7093;p544"/>
          <p:cNvCxnSpPr/>
          <p:nvPr/>
        </p:nvCxnSpPr>
        <p:spPr>
          <a:xfrm>
            <a:off x="10919600" y="1662000"/>
            <a:ext cx="0" cy="3907500"/>
          </a:xfrm>
          <a:prstGeom prst="straightConnector1">
            <a:avLst/>
          </a:prstGeom>
          <a:noFill/>
          <a:ln cap="flat" cmpd="sng" w="9525">
            <a:solidFill>
              <a:schemeClr val="dk2"/>
            </a:solidFill>
            <a:prstDash val="dot"/>
            <a:round/>
            <a:headEnd len="med" w="med" type="none"/>
            <a:tailEnd len="med" w="med" type="none"/>
          </a:ln>
        </p:spPr>
      </p:cxnSp>
      <p:cxnSp>
        <p:nvCxnSpPr>
          <p:cNvPr id="7094" name="Google Shape;7094;p544"/>
          <p:cNvCxnSpPr/>
          <p:nvPr/>
        </p:nvCxnSpPr>
        <p:spPr>
          <a:xfrm>
            <a:off x="6872225" y="1662000"/>
            <a:ext cx="0" cy="3907500"/>
          </a:xfrm>
          <a:prstGeom prst="straightConnector1">
            <a:avLst/>
          </a:prstGeom>
          <a:noFill/>
          <a:ln cap="flat" cmpd="sng" w="9525">
            <a:solidFill>
              <a:schemeClr val="dk2"/>
            </a:solidFill>
            <a:prstDash val="dot"/>
            <a:round/>
            <a:headEnd len="med" w="med" type="none"/>
            <a:tailEnd len="med" w="med" type="none"/>
          </a:ln>
        </p:spPr>
      </p:cxnSp>
      <p:sp>
        <p:nvSpPr>
          <p:cNvPr id="7095" name="Google Shape;7095;p544"/>
          <p:cNvSpPr txBox="1"/>
          <p:nvPr>
            <p:ph type="title"/>
          </p:nvPr>
        </p:nvSpPr>
        <p:spPr>
          <a:xfrm>
            <a:off x="1112250" y="336400"/>
            <a:ext cx="99675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C90000"/>
                </a:solidFill>
                <a:latin typeface="Red Hat Text"/>
                <a:ea typeface="Red Hat Text"/>
                <a:cs typeface="Red Hat Text"/>
                <a:sym typeface="Red Hat Text"/>
              </a:rPr>
              <a:t>Container Orchestration Platform Demo</a:t>
            </a:r>
            <a:endParaRPr>
              <a:solidFill>
                <a:srgbClr val="C90000"/>
              </a:solidFill>
              <a:latin typeface="Red Hat Text"/>
              <a:ea typeface="Red Hat Text"/>
              <a:cs typeface="Red Hat Text"/>
              <a:sym typeface="Red Hat Text"/>
            </a:endParaRPr>
          </a:p>
          <a:p>
            <a:pPr indent="0" lvl="0" marL="0" rtl="0" algn="ctr">
              <a:spcBef>
                <a:spcPts val="0"/>
              </a:spcBef>
              <a:spcAft>
                <a:spcPts val="0"/>
              </a:spcAft>
              <a:buNone/>
            </a:pPr>
            <a:r>
              <a:rPr lang="en" sz="2300">
                <a:solidFill>
                  <a:srgbClr val="C90000"/>
                </a:solidFill>
                <a:latin typeface="Red Hat Text"/>
                <a:ea typeface="Red Hat Text"/>
                <a:cs typeface="Red Hat Text"/>
                <a:sym typeface="Red Hat Text"/>
              </a:rPr>
              <a:t>From Development to Build and Run on Platform</a:t>
            </a:r>
            <a:endParaRPr sz="2300">
              <a:solidFill>
                <a:srgbClr val="C90000"/>
              </a:solidFill>
              <a:latin typeface="Red Hat Text"/>
              <a:ea typeface="Red Hat Text"/>
              <a:cs typeface="Red Hat Text"/>
              <a:sym typeface="Red Hat Text"/>
            </a:endParaRPr>
          </a:p>
        </p:txBody>
      </p:sp>
      <p:sp>
        <p:nvSpPr>
          <p:cNvPr id="7096" name="Google Shape;7096;p5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097" name="Google Shape;7097;p544"/>
          <p:cNvSpPr/>
          <p:nvPr/>
        </p:nvSpPr>
        <p:spPr>
          <a:xfrm>
            <a:off x="1219850" y="1657577"/>
            <a:ext cx="1688700" cy="333600"/>
          </a:xfrm>
          <a:prstGeom prst="rect">
            <a:avLst/>
          </a:prstGeom>
          <a:solidFill>
            <a:srgbClr val="D9D9D9"/>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300">
                <a:latin typeface="Red Hat Text"/>
                <a:ea typeface="Red Hat Text"/>
                <a:cs typeface="Red Hat Text"/>
                <a:sym typeface="Red Hat Text"/>
              </a:rPr>
              <a:t>Code / Debug</a:t>
            </a:r>
            <a:endParaRPr sz="1300">
              <a:latin typeface="Red Hat Text"/>
              <a:ea typeface="Red Hat Text"/>
              <a:cs typeface="Red Hat Text"/>
              <a:sym typeface="Red Hat Text"/>
            </a:endParaRPr>
          </a:p>
        </p:txBody>
      </p:sp>
      <p:sp>
        <p:nvSpPr>
          <p:cNvPr id="7098" name="Google Shape;7098;p544"/>
          <p:cNvSpPr/>
          <p:nvPr/>
        </p:nvSpPr>
        <p:spPr>
          <a:xfrm>
            <a:off x="3033404" y="1657577"/>
            <a:ext cx="1688700" cy="333600"/>
          </a:xfrm>
          <a:prstGeom prst="rect">
            <a:avLst/>
          </a:prstGeom>
          <a:solidFill>
            <a:srgbClr val="D9D9D9"/>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300">
                <a:latin typeface="Red Hat Text"/>
                <a:ea typeface="Red Hat Text"/>
                <a:cs typeface="Red Hat Text"/>
                <a:sym typeface="Red Hat Text"/>
              </a:rPr>
              <a:t>Build and Package</a:t>
            </a:r>
            <a:endParaRPr sz="1300">
              <a:latin typeface="Red Hat Text"/>
              <a:ea typeface="Red Hat Text"/>
              <a:cs typeface="Red Hat Text"/>
              <a:sym typeface="Red Hat Text"/>
            </a:endParaRPr>
          </a:p>
        </p:txBody>
      </p:sp>
      <p:sp>
        <p:nvSpPr>
          <p:cNvPr id="7099" name="Google Shape;7099;p544"/>
          <p:cNvSpPr/>
          <p:nvPr/>
        </p:nvSpPr>
        <p:spPr>
          <a:xfrm>
            <a:off x="4846962" y="1661990"/>
            <a:ext cx="1688700" cy="333600"/>
          </a:xfrm>
          <a:prstGeom prst="rect">
            <a:avLst/>
          </a:prstGeom>
          <a:solidFill>
            <a:srgbClr val="D9D9D9"/>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300">
                <a:latin typeface="Red Hat Text"/>
                <a:ea typeface="Red Hat Text"/>
                <a:cs typeface="Red Hat Text"/>
                <a:sym typeface="Red Hat Text"/>
              </a:rPr>
              <a:t>Run</a:t>
            </a:r>
            <a:endParaRPr sz="1300">
              <a:latin typeface="Red Hat Text"/>
              <a:ea typeface="Red Hat Text"/>
              <a:cs typeface="Red Hat Text"/>
              <a:sym typeface="Red Hat Text"/>
            </a:endParaRPr>
          </a:p>
        </p:txBody>
      </p:sp>
      <p:sp>
        <p:nvSpPr>
          <p:cNvPr id="7100" name="Google Shape;7100;p544"/>
          <p:cNvSpPr/>
          <p:nvPr/>
        </p:nvSpPr>
        <p:spPr>
          <a:xfrm>
            <a:off x="7164043" y="1657577"/>
            <a:ext cx="1688700" cy="333600"/>
          </a:xfrm>
          <a:prstGeom prst="rect">
            <a:avLst/>
          </a:prstGeom>
          <a:solidFill>
            <a:srgbClr val="D9D9D9"/>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300">
                <a:latin typeface="Red Hat Text"/>
                <a:ea typeface="Red Hat Text"/>
                <a:cs typeface="Red Hat Text"/>
                <a:sym typeface="Red Hat Text"/>
              </a:rPr>
              <a:t>CI Build</a:t>
            </a:r>
            <a:endParaRPr sz="1300">
              <a:latin typeface="Red Hat Text"/>
              <a:ea typeface="Red Hat Text"/>
              <a:cs typeface="Red Hat Text"/>
              <a:sym typeface="Red Hat Text"/>
            </a:endParaRPr>
          </a:p>
        </p:txBody>
      </p:sp>
      <p:sp>
        <p:nvSpPr>
          <p:cNvPr id="7101" name="Google Shape;7101;p544"/>
          <p:cNvSpPr/>
          <p:nvPr/>
        </p:nvSpPr>
        <p:spPr>
          <a:xfrm>
            <a:off x="8967100" y="1657577"/>
            <a:ext cx="1688700" cy="333600"/>
          </a:xfrm>
          <a:prstGeom prst="rect">
            <a:avLst/>
          </a:prstGeom>
          <a:solidFill>
            <a:srgbClr val="D9D9D9"/>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300">
                <a:latin typeface="Red Hat Text"/>
                <a:ea typeface="Red Hat Text"/>
                <a:cs typeface="Red Hat Text"/>
                <a:sym typeface="Red Hat Text"/>
              </a:rPr>
              <a:t>Deploy</a:t>
            </a:r>
            <a:endParaRPr sz="1300">
              <a:latin typeface="Red Hat Text"/>
              <a:ea typeface="Red Hat Text"/>
              <a:cs typeface="Red Hat Text"/>
              <a:sym typeface="Red Hat Text"/>
            </a:endParaRPr>
          </a:p>
        </p:txBody>
      </p:sp>
      <p:cxnSp>
        <p:nvCxnSpPr>
          <p:cNvPr id="7102" name="Google Shape;7102;p544"/>
          <p:cNvCxnSpPr>
            <a:stCxn id="7097" idx="3"/>
            <a:endCxn id="7098" idx="1"/>
          </p:cNvCxnSpPr>
          <p:nvPr/>
        </p:nvCxnSpPr>
        <p:spPr>
          <a:xfrm>
            <a:off x="2908550" y="1824377"/>
            <a:ext cx="124800" cy="0"/>
          </a:xfrm>
          <a:prstGeom prst="straightConnector1">
            <a:avLst/>
          </a:prstGeom>
          <a:noFill/>
          <a:ln cap="flat" cmpd="sng" w="9525">
            <a:solidFill>
              <a:schemeClr val="dk2"/>
            </a:solidFill>
            <a:prstDash val="solid"/>
            <a:round/>
            <a:headEnd len="med" w="med" type="none"/>
            <a:tailEnd len="med" w="med" type="none"/>
          </a:ln>
        </p:spPr>
      </p:cxnSp>
      <p:cxnSp>
        <p:nvCxnSpPr>
          <p:cNvPr id="7103" name="Google Shape;7103;p544"/>
          <p:cNvCxnSpPr>
            <a:stCxn id="7098" idx="3"/>
            <a:endCxn id="7099" idx="1"/>
          </p:cNvCxnSpPr>
          <p:nvPr/>
        </p:nvCxnSpPr>
        <p:spPr>
          <a:xfrm>
            <a:off x="4722104" y="1824377"/>
            <a:ext cx="124800" cy="4500"/>
          </a:xfrm>
          <a:prstGeom prst="straightConnector1">
            <a:avLst/>
          </a:prstGeom>
          <a:noFill/>
          <a:ln cap="flat" cmpd="sng" w="9525">
            <a:solidFill>
              <a:schemeClr val="dk2"/>
            </a:solidFill>
            <a:prstDash val="solid"/>
            <a:round/>
            <a:headEnd len="med" w="med" type="none"/>
            <a:tailEnd len="med" w="med" type="none"/>
          </a:ln>
        </p:spPr>
      </p:cxnSp>
      <p:cxnSp>
        <p:nvCxnSpPr>
          <p:cNvPr id="7104" name="Google Shape;7104;p544"/>
          <p:cNvCxnSpPr>
            <a:stCxn id="7100" idx="3"/>
            <a:endCxn id="7101" idx="1"/>
          </p:cNvCxnSpPr>
          <p:nvPr/>
        </p:nvCxnSpPr>
        <p:spPr>
          <a:xfrm>
            <a:off x="8852743" y="1824377"/>
            <a:ext cx="114300" cy="0"/>
          </a:xfrm>
          <a:prstGeom prst="straightConnector1">
            <a:avLst/>
          </a:prstGeom>
          <a:noFill/>
          <a:ln cap="flat" cmpd="sng" w="9525">
            <a:solidFill>
              <a:schemeClr val="dk2"/>
            </a:solidFill>
            <a:prstDash val="solid"/>
            <a:round/>
            <a:headEnd len="med" w="med" type="none"/>
            <a:tailEnd len="med" w="med" type="none"/>
          </a:ln>
        </p:spPr>
      </p:cxnSp>
      <p:cxnSp>
        <p:nvCxnSpPr>
          <p:cNvPr id="7105" name="Google Shape;7105;p544"/>
          <p:cNvCxnSpPr>
            <a:stCxn id="7101" idx="3"/>
          </p:cNvCxnSpPr>
          <p:nvPr/>
        </p:nvCxnSpPr>
        <p:spPr>
          <a:xfrm>
            <a:off x="10655800" y="1824377"/>
            <a:ext cx="604800" cy="0"/>
          </a:xfrm>
          <a:prstGeom prst="straightConnector1">
            <a:avLst/>
          </a:prstGeom>
          <a:noFill/>
          <a:ln cap="flat" cmpd="sng" w="9525">
            <a:solidFill>
              <a:schemeClr val="dk2"/>
            </a:solidFill>
            <a:prstDash val="solid"/>
            <a:round/>
            <a:headEnd len="med" w="med" type="none"/>
            <a:tailEnd len="med" w="med" type="triangle"/>
          </a:ln>
        </p:spPr>
      </p:cxnSp>
      <p:cxnSp>
        <p:nvCxnSpPr>
          <p:cNvPr id="7106" name="Google Shape;7106;p544"/>
          <p:cNvCxnSpPr/>
          <p:nvPr/>
        </p:nvCxnSpPr>
        <p:spPr>
          <a:xfrm>
            <a:off x="6535654" y="1829389"/>
            <a:ext cx="639300" cy="0"/>
          </a:xfrm>
          <a:prstGeom prst="straightConnector1">
            <a:avLst/>
          </a:prstGeom>
          <a:noFill/>
          <a:ln cap="flat" cmpd="sng" w="9525">
            <a:solidFill>
              <a:schemeClr val="dk2"/>
            </a:solidFill>
            <a:prstDash val="solid"/>
            <a:round/>
            <a:headEnd len="med" w="med" type="none"/>
            <a:tailEnd len="med" w="med" type="triangle"/>
          </a:ln>
        </p:spPr>
      </p:cxnSp>
      <p:sp>
        <p:nvSpPr>
          <p:cNvPr id="7107" name="Google Shape;7107;p544"/>
          <p:cNvSpPr txBox="1"/>
          <p:nvPr/>
        </p:nvSpPr>
        <p:spPr>
          <a:xfrm>
            <a:off x="6287556" y="1281082"/>
            <a:ext cx="1135200" cy="358500"/>
          </a:xfrm>
          <a:prstGeom prst="rect">
            <a:avLst/>
          </a:prstGeom>
          <a:noFill/>
          <a:ln>
            <a:noFill/>
          </a:ln>
        </p:spPr>
        <p:txBody>
          <a:bodyPr anchorCtr="0" anchor="t" bIns="76200" lIns="76200" spcFirstLastPara="1" rIns="76200" wrap="square" tIns="76200">
            <a:noAutofit/>
          </a:bodyPr>
          <a:lstStyle/>
          <a:p>
            <a:pPr indent="0" lvl="0" marL="0" rtl="0" algn="ctr">
              <a:spcBef>
                <a:spcPts val="0"/>
              </a:spcBef>
              <a:spcAft>
                <a:spcPts val="0"/>
              </a:spcAft>
              <a:buNone/>
            </a:pPr>
            <a:r>
              <a:rPr lang="en" sz="1200">
                <a:latin typeface="Red Hat Text"/>
                <a:ea typeface="Red Hat Text"/>
                <a:cs typeface="Red Hat Text"/>
                <a:sym typeface="Red Hat Text"/>
              </a:rPr>
              <a:t>GIT COMMIT</a:t>
            </a:r>
            <a:endParaRPr sz="1200">
              <a:latin typeface="Red Hat Text"/>
              <a:ea typeface="Red Hat Text"/>
              <a:cs typeface="Red Hat Text"/>
              <a:sym typeface="Red Hat Text"/>
            </a:endParaRPr>
          </a:p>
        </p:txBody>
      </p:sp>
      <p:sp>
        <p:nvSpPr>
          <p:cNvPr id="7108" name="Google Shape;7108;p544"/>
          <p:cNvSpPr txBox="1"/>
          <p:nvPr/>
        </p:nvSpPr>
        <p:spPr>
          <a:xfrm>
            <a:off x="10343100" y="1281082"/>
            <a:ext cx="1135200" cy="358500"/>
          </a:xfrm>
          <a:prstGeom prst="rect">
            <a:avLst/>
          </a:prstGeom>
          <a:noFill/>
          <a:ln>
            <a:noFill/>
          </a:ln>
        </p:spPr>
        <p:txBody>
          <a:bodyPr anchorCtr="0" anchor="t" bIns="76200" lIns="76200" spcFirstLastPara="1" rIns="76200" wrap="square" tIns="76200">
            <a:noAutofit/>
          </a:bodyPr>
          <a:lstStyle/>
          <a:p>
            <a:pPr indent="0" lvl="0" marL="0" rtl="0" algn="ctr">
              <a:spcBef>
                <a:spcPts val="0"/>
              </a:spcBef>
              <a:spcAft>
                <a:spcPts val="0"/>
              </a:spcAft>
              <a:buNone/>
            </a:pPr>
            <a:r>
              <a:rPr lang="en" sz="1200">
                <a:latin typeface="Red Hat Text"/>
                <a:ea typeface="Red Hat Text"/>
                <a:cs typeface="Red Hat Text"/>
                <a:sym typeface="Red Hat Text"/>
              </a:rPr>
              <a:t>RELEASE</a:t>
            </a:r>
            <a:endParaRPr sz="1200">
              <a:latin typeface="Red Hat Text"/>
              <a:ea typeface="Red Hat Text"/>
              <a:cs typeface="Red Hat Text"/>
              <a:sym typeface="Red Hat Text"/>
            </a:endParaRPr>
          </a:p>
        </p:txBody>
      </p:sp>
      <p:sp>
        <p:nvSpPr>
          <p:cNvPr id="7109" name="Google Shape;7109;p544"/>
          <p:cNvSpPr/>
          <p:nvPr/>
        </p:nvSpPr>
        <p:spPr>
          <a:xfrm>
            <a:off x="1219850" y="2066175"/>
            <a:ext cx="5753100" cy="382500"/>
          </a:xfrm>
          <a:prstGeom prst="chevron">
            <a:avLst>
              <a:gd fmla="val 28436" name="adj"/>
            </a:avLst>
          </a:prstGeom>
          <a:solidFill>
            <a:srgbClr val="666666"/>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900">
                <a:solidFill>
                  <a:srgbClr val="FFFFFF"/>
                </a:solidFill>
                <a:latin typeface="Red Hat Text"/>
                <a:ea typeface="Red Hat Text"/>
                <a:cs typeface="Red Hat Text"/>
                <a:sym typeface="Red Hat Text"/>
              </a:rPr>
              <a:t>DEVELOPMENT</a:t>
            </a:r>
            <a:endParaRPr sz="1900">
              <a:solidFill>
                <a:srgbClr val="FFFFFF"/>
              </a:solidFill>
              <a:latin typeface="Red Hat Text"/>
              <a:ea typeface="Red Hat Text"/>
              <a:cs typeface="Red Hat Text"/>
              <a:sym typeface="Red Hat Text"/>
            </a:endParaRPr>
          </a:p>
        </p:txBody>
      </p:sp>
      <p:sp>
        <p:nvSpPr>
          <p:cNvPr id="7110" name="Google Shape;7110;p544"/>
          <p:cNvSpPr/>
          <p:nvPr/>
        </p:nvSpPr>
        <p:spPr>
          <a:xfrm>
            <a:off x="6855025" y="2066175"/>
            <a:ext cx="4404300" cy="382500"/>
          </a:xfrm>
          <a:prstGeom prst="chevron">
            <a:avLst>
              <a:gd fmla="val 28436" name="adj"/>
            </a:avLst>
          </a:prstGeom>
          <a:solidFill>
            <a:srgbClr val="434343"/>
          </a:solidFill>
          <a:ln>
            <a:noFill/>
          </a:ln>
        </p:spPr>
        <p:txBody>
          <a:bodyPr anchorCtr="0" anchor="ctr" bIns="76200" lIns="76200" spcFirstLastPara="1" rIns="76200" wrap="square" tIns="76200">
            <a:noAutofit/>
          </a:bodyPr>
          <a:lstStyle/>
          <a:p>
            <a:pPr indent="0" lvl="0" marL="0" rtl="0" algn="ctr">
              <a:spcBef>
                <a:spcPts val="0"/>
              </a:spcBef>
              <a:spcAft>
                <a:spcPts val="0"/>
              </a:spcAft>
              <a:buNone/>
            </a:pPr>
            <a:r>
              <a:rPr lang="en" sz="1900">
                <a:solidFill>
                  <a:srgbClr val="FFFFFF"/>
                </a:solidFill>
                <a:latin typeface="Red Hat Text"/>
                <a:ea typeface="Red Hat Text"/>
                <a:cs typeface="Red Hat Text"/>
                <a:sym typeface="Red Hat Text"/>
              </a:rPr>
              <a:t>CONTINUOUS INTEGRATION</a:t>
            </a:r>
            <a:endParaRPr sz="1900">
              <a:solidFill>
                <a:srgbClr val="FFFFFF"/>
              </a:solidFill>
              <a:latin typeface="Red Hat Text"/>
              <a:ea typeface="Red Hat Text"/>
              <a:cs typeface="Red Hat Text"/>
              <a:sym typeface="Red Hat Text"/>
            </a:endParaRPr>
          </a:p>
        </p:txBody>
      </p:sp>
      <p:sp>
        <p:nvSpPr>
          <p:cNvPr id="7111" name="Google Shape;7111;p544"/>
          <p:cNvSpPr txBox="1"/>
          <p:nvPr/>
        </p:nvSpPr>
        <p:spPr>
          <a:xfrm>
            <a:off x="2881000" y="2498397"/>
            <a:ext cx="1688700" cy="954300"/>
          </a:xfrm>
          <a:prstGeom prst="rect">
            <a:avLst/>
          </a:prstGeom>
          <a:noFill/>
          <a:ln>
            <a:noFill/>
          </a:ln>
        </p:spPr>
        <p:txBody>
          <a:bodyPr anchorCtr="0" anchor="t" bIns="76200" lIns="76200" spcFirstLastPara="1" rIns="76200" wrap="square" tIns="76200">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
        <p:nvSpPr>
          <p:cNvPr id="7112" name="Google Shape;7112;p544"/>
          <p:cNvSpPr txBox="1"/>
          <p:nvPr/>
        </p:nvSpPr>
        <p:spPr>
          <a:xfrm>
            <a:off x="3033400" y="2545700"/>
            <a:ext cx="1688700" cy="30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76200" lIns="76200" spcFirstLastPara="1" rIns="76200" wrap="square" tIns="76200">
            <a:noAutofit/>
          </a:bodyPr>
          <a:lstStyle/>
          <a:p>
            <a:pPr indent="0" lvl="0" marL="0" rtl="0" algn="ctr">
              <a:spcBef>
                <a:spcPts val="0"/>
              </a:spcBef>
              <a:spcAft>
                <a:spcPts val="0"/>
              </a:spcAft>
              <a:buClr>
                <a:schemeClr val="dk1"/>
              </a:buClr>
              <a:buSzPts val="1100"/>
              <a:buFont typeface="Arial"/>
              <a:buNone/>
            </a:pPr>
            <a:r>
              <a:t/>
            </a:r>
            <a:endParaRPr sz="1100">
              <a:latin typeface="Overpass Light"/>
              <a:ea typeface="Overpass Light"/>
              <a:cs typeface="Overpass Light"/>
              <a:sym typeface="Overpass Light"/>
            </a:endParaRPr>
          </a:p>
        </p:txBody>
      </p:sp>
      <p:sp>
        <p:nvSpPr>
          <p:cNvPr id="7113" name="Google Shape;7113;p544"/>
          <p:cNvSpPr txBox="1"/>
          <p:nvPr/>
        </p:nvSpPr>
        <p:spPr>
          <a:xfrm>
            <a:off x="7164050" y="2545700"/>
            <a:ext cx="1688700" cy="30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76200" lIns="76200" spcFirstLastPara="1" rIns="76200" wrap="square" tIns="76200">
            <a:noAutofit/>
          </a:bodyPr>
          <a:lstStyle/>
          <a:p>
            <a:pPr indent="0" lvl="0" marL="0" rtl="0" algn="ctr">
              <a:spcBef>
                <a:spcPts val="0"/>
              </a:spcBef>
              <a:spcAft>
                <a:spcPts val="0"/>
              </a:spcAft>
              <a:buNone/>
            </a:pPr>
            <a:r>
              <a:t/>
            </a:r>
            <a:endParaRPr sz="1100">
              <a:latin typeface="Overpass"/>
              <a:ea typeface="Overpass"/>
              <a:cs typeface="Overpass"/>
              <a:sym typeface="Overpass"/>
            </a:endParaRPr>
          </a:p>
        </p:txBody>
      </p:sp>
      <p:sp>
        <p:nvSpPr>
          <p:cNvPr id="7114" name="Google Shape;7114;p544"/>
          <p:cNvSpPr txBox="1"/>
          <p:nvPr/>
        </p:nvSpPr>
        <p:spPr>
          <a:xfrm>
            <a:off x="4846950" y="2545700"/>
            <a:ext cx="1688700" cy="30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76200" lIns="76200" spcFirstLastPara="1" rIns="76200" wrap="square" tIns="76200">
            <a:noAutofit/>
          </a:bodyPr>
          <a:lstStyle/>
          <a:p>
            <a:pPr indent="0" lvl="0" marL="0" rtl="0" algn="ctr">
              <a:spcBef>
                <a:spcPts val="0"/>
              </a:spcBef>
              <a:spcAft>
                <a:spcPts val="0"/>
              </a:spcAft>
              <a:buNone/>
            </a:pPr>
            <a:r>
              <a:t/>
            </a:r>
            <a:endParaRPr sz="1100">
              <a:latin typeface="Overpass Light"/>
              <a:ea typeface="Overpass Light"/>
              <a:cs typeface="Overpass Light"/>
              <a:sym typeface="Overpass Light"/>
            </a:endParaRPr>
          </a:p>
        </p:txBody>
      </p:sp>
      <p:sp>
        <p:nvSpPr>
          <p:cNvPr id="7115" name="Google Shape;7115;p544"/>
          <p:cNvSpPr txBox="1"/>
          <p:nvPr/>
        </p:nvSpPr>
        <p:spPr>
          <a:xfrm>
            <a:off x="8967100" y="2545700"/>
            <a:ext cx="1688700" cy="3023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76200" lIns="76200" spcFirstLastPara="1" rIns="76200" wrap="square" tIns="76200">
            <a:noAutofit/>
          </a:bodyPr>
          <a:lstStyle/>
          <a:p>
            <a:pPr indent="0" lvl="0" marL="0" rtl="0" algn="ctr">
              <a:spcBef>
                <a:spcPts val="0"/>
              </a:spcBef>
              <a:spcAft>
                <a:spcPts val="0"/>
              </a:spcAft>
              <a:buNone/>
            </a:pPr>
            <a:r>
              <a:t/>
            </a:r>
            <a:endParaRPr sz="1100">
              <a:latin typeface="Overpass"/>
              <a:ea typeface="Overpass"/>
              <a:cs typeface="Overpass"/>
              <a:sym typeface="Overpass"/>
            </a:endParaRPr>
          </a:p>
        </p:txBody>
      </p:sp>
      <p:pic>
        <p:nvPicPr>
          <p:cNvPr id="7116" name="Google Shape;7116;p544"/>
          <p:cNvPicPr preferRelativeResize="0"/>
          <p:nvPr/>
        </p:nvPicPr>
        <p:blipFill>
          <a:blip r:embed="rId3">
            <a:alphaModFix/>
          </a:blip>
          <a:stretch>
            <a:fillRect/>
          </a:stretch>
        </p:blipFill>
        <p:spPr>
          <a:xfrm>
            <a:off x="7468220" y="2763603"/>
            <a:ext cx="411100" cy="568801"/>
          </a:xfrm>
          <a:prstGeom prst="rect">
            <a:avLst/>
          </a:prstGeom>
          <a:noFill/>
          <a:ln>
            <a:noFill/>
          </a:ln>
        </p:spPr>
      </p:pic>
      <p:pic>
        <p:nvPicPr>
          <p:cNvPr id="7117" name="Google Shape;7117;p544"/>
          <p:cNvPicPr preferRelativeResize="0"/>
          <p:nvPr/>
        </p:nvPicPr>
        <p:blipFill>
          <a:blip r:embed="rId4">
            <a:alphaModFix/>
          </a:blip>
          <a:stretch>
            <a:fillRect/>
          </a:stretch>
        </p:blipFill>
        <p:spPr>
          <a:xfrm>
            <a:off x="7468231" y="3293792"/>
            <a:ext cx="1134927" cy="659818"/>
          </a:xfrm>
          <a:prstGeom prst="rect">
            <a:avLst/>
          </a:prstGeom>
          <a:noFill/>
          <a:ln>
            <a:noFill/>
          </a:ln>
        </p:spPr>
      </p:pic>
      <p:pic>
        <p:nvPicPr>
          <p:cNvPr id="7118" name="Google Shape;7118;p544"/>
          <p:cNvPicPr preferRelativeResize="0"/>
          <p:nvPr/>
        </p:nvPicPr>
        <p:blipFill>
          <a:blip r:embed="rId5">
            <a:alphaModFix/>
          </a:blip>
          <a:stretch>
            <a:fillRect/>
          </a:stretch>
        </p:blipFill>
        <p:spPr>
          <a:xfrm>
            <a:off x="8118201" y="2777678"/>
            <a:ext cx="484936" cy="484900"/>
          </a:xfrm>
          <a:prstGeom prst="rect">
            <a:avLst/>
          </a:prstGeom>
          <a:noFill/>
          <a:ln>
            <a:noFill/>
          </a:ln>
        </p:spPr>
      </p:pic>
      <p:pic>
        <p:nvPicPr>
          <p:cNvPr id="7119" name="Google Shape;7119;p544"/>
          <p:cNvPicPr preferRelativeResize="0"/>
          <p:nvPr/>
        </p:nvPicPr>
        <p:blipFill>
          <a:blip r:embed="rId6">
            <a:alphaModFix/>
          </a:blip>
          <a:stretch>
            <a:fillRect/>
          </a:stretch>
        </p:blipFill>
        <p:spPr>
          <a:xfrm>
            <a:off x="7573892" y="3789883"/>
            <a:ext cx="923606" cy="484887"/>
          </a:xfrm>
          <a:prstGeom prst="rect">
            <a:avLst/>
          </a:prstGeom>
          <a:noFill/>
          <a:ln>
            <a:noFill/>
          </a:ln>
        </p:spPr>
      </p:pic>
      <p:pic>
        <p:nvPicPr>
          <p:cNvPr id="7120" name="Google Shape;7120;p544"/>
          <p:cNvPicPr preferRelativeResize="0"/>
          <p:nvPr/>
        </p:nvPicPr>
        <p:blipFill>
          <a:blip r:embed="rId7">
            <a:alphaModFix/>
          </a:blip>
          <a:stretch>
            <a:fillRect/>
          </a:stretch>
        </p:blipFill>
        <p:spPr>
          <a:xfrm>
            <a:off x="7540858" y="4274787"/>
            <a:ext cx="989674" cy="309278"/>
          </a:xfrm>
          <a:prstGeom prst="rect">
            <a:avLst/>
          </a:prstGeom>
          <a:noFill/>
          <a:ln>
            <a:noFill/>
          </a:ln>
        </p:spPr>
      </p:pic>
      <p:pic>
        <p:nvPicPr>
          <p:cNvPr id="7121" name="Google Shape;7121;p544"/>
          <p:cNvPicPr preferRelativeResize="0"/>
          <p:nvPr/>
        </p:nvPicPr>
        <p:blipFill>
          <a:blip r:embed="rId8">
            <a:alphaModFix/>
          </a:blip>
          <a:stretch>
            <a:fillRect/>
          </a:stretch>
        </p:blipFill>
        <p:spPr>
          <a:xfrm>
            <a:off x="7573889" y="4660267"/>
            <a:ext cx="923614" cy="349617"/>
          </a:xfrm>
          <a:prstGeom prst="rect">
            <a:avLst/>
          </a:prstGeom>
          <a:noFill/>
          <a:ln>
            <a:noFill/>
          </a:ln>
        </p:spPr>
      </p:pic>
      <p:pic>
        <p:nvPicPr>
          <p:cNvPr id="7122" name="Google Shape;7122;p544"/>
          <p:cNvPicPr preferRelativeResize="0"/>
          <p:nvPr/>
        </p:nvPicPr>
        <p:blipFill>
          <a:blip r:embed="rId9">
            <a:alphaModFix/>
          </a:blip>
          <a:stretch>
            <a:fillRect/>
          </a:stretch>
        </p:blipFill>
        <p:spPr>
          <a:xfrm>
            <a:off x="7549127" y="5117892"/>
            <a:ext cx="973134" cy="311936"/>
          </a:xfrm>
          <a:prstGeom prst="rect">
            <a:avLst/>
          </a:prstGeom>
          <a:noFill/>
          <a:ln>
            <a:noFill/>
          </a:ln>
        </p:spPr>
      </p:pic>
      <p:pic>
        <p:nvPicPr>
          <p:cNvPr id="7123" name="Google Shape;7123;p544"/>
          <p:cNvPicPr preferRelativeResize="0"/>
          <p:nvPr/>
        </p:nvPicPr>
        <p:blipFill>
          <a:blip r:embed="rId10">
            <a:alphaModFix/>
          </a:blip>
          <a:stretch>
            <a:fillRect/>
          </a:stretch>
        </p:blipFill>
        <p:spPr>
          <a:xfrm>
            <a:off x="5295655" y="2709849"/>
            <a:ext cx="800190" cy="604800"/>
          </a:xfrm>
          <a:prstGeom prst="rect">
            <a:avLst/>
          </a:prstGeom>
          <a:noFill/>
          <a:ln>
            <a:noFill/>
          </a:ln>
        </p:spPr>
      </p:pic>
      <p:pic>
        <p:nvPicPr>
          <p:cNvPr id="7124" name="Google Shape;7124;p544"/>
          <p:cNvPicPr preferRelativeResize="0"/>
          <p:nvPr/>
        </p:nvPicPr>
        <p:blipFill>
          <a:blip r:embed="rId11">
            <a:alphaModFix/>
          </a:blip>
          <a:stretch>
            <a:fillRect/>
          </a:stretch>
        </p:blipFill>
        <p:spPr>
          <a:xfrm>
            <a:off x="5393350" y="4862827"/>
            <a:ext cx="604804" cy="517473"/>
          </a:xfrm>
          <a:prstGeom prst="rect">
            <a:avLst/>
          </a:prstGeom>
          <a:noFill/>
          <a:ln>
            <a:noFill/>
          </a:ln>
        </p:spPr>
      </p:pic>
      <p:pic>
        <p:nvPicPr>
          <p:cNvPr id="7125" name="Google Shape;7125;p544"/>
          <p:cNvPicPr preferRelativeResize="0"/>
          <p:nvPr/>
        </p:nvPicPr>
        <p:blipFill>
          <a:blip r:embed="rId12">
            <a:alphaModFix/>
          </a:blip>
          <a:stretch>
            <a:fillRect/>
          </a:stretch>
        </p:blipFill>
        <p:spPr>
          <a:xfrm>
            <a:off x="5393351" y="4096226"/>
            <a:ext cx="604800" cy="604800"/>
          </a:xfrm>
          <a:prstGeom prst="rect">
            <a:avLst/>
          </a:prstGeom>
          <a:noFill/>
          <a:ln>
            <a:noFill/>
          </a:ln>
        </p:spPr>
      </p:pic>
      <p:pic>
        <p:nvPicPr>
          <p:cNvPr id="7126" name="Google Shape;7126;p544"/>
          <p:cNvPicPr preferRelativeResize="0"/>
          <p:nvPr/>
        </p:nvPicPr>
        <p:blipFill>
          <a:blip r:embed="rId13">
            <a:alphaModFix/>
          </a:blip>
          <a:stretch>
            <a:fillRect/>
          </a:stretch>
        </p:blipFill>
        <p:spPr>
          <a:xfrm>
            <a:off x="3415950" y="4709825"/>
            <a:ext cx="923600" cy="233789"/>
          </a:xfrm>
          <a:prstGeom prst="rect">
            <a:avLst/>
          </a:prstGeom>
          <a:noFill/>
          <a:ln>
            <a:noFill/>
          </a:ln>
        </p:spPr>
      </p:pic>
      <p:pic>
        <p:nvPicPr>
          <p:cNvPr id="7127" name="Google Shape;7127;p544"/>
          <p:cNvPicPr preferRelativeResize="0"/>
          <p:nvPr/>
        </p:nvPicPr>
        <p:blipFill>
          <a:blip r:embed="rId11">
            <a:alphaModFix/>
          </a:blip>
          <a:stretch>
            <a:fillRect/>
          </a:stretch>
        </p:blipFill>
        <p:spPr>
          <a:xfrm>
            <a:off x="3575350" y="3541902"/>
            <a:ext cx="604804" cy="517473"/>
          </a:xfrm>
          <a:prstGeom prst="rect">
            <a:avLst/>
          </a:prstGeom>
          <a:noFill/>
          <a:ln>
            <a:noFill/>
          </a:ln>
        </p:spPr>
      </p:pic>
      <p:pic>
        <p:nvPicPr>
          <p:cNvPr id="7128" name="Google Shape;7128;p544"/>
          <p:cNvPicPr preferRelativeResize="0"/>
          <p:nvPr/>
        </p:nvPicPr>
        <p:blipFill>
          <a:blip r:embed="rId14">
            <a:alphaModFix/>
          </a:blip>
          <a:stretch>
            <a:fillRect/>
          </a:stretch>
        </p:blipFill>
        <p:spPr>
          <a:xfrm>
            <a:off x="3224502" y="2708370"/>
            <a:ext cx="604801" cy="627054"/>
          </a:xfrm>
          <a:prstGeom prst="rect">
            <a:avLst/>
          </a:prstGeom>
          <a:noFill/>
          <a:ln>
            <a:noFill/>
          </a:ln>
        </p:spPr>
      </p:pic>
      <p:pic>
        <p:nvPicPr>
          <p:cNvPr id="7129" name="Google Shape;7129;p544"/>
          <p:cNvPicPr preferRelativeResize="0"/>
          <p:nvPr/>
        </p:nvPicPr>
        <p:blipFill>
          <a:blip r:embed="rId15">
            <a:alphaModFix/>
          </a:blip>
          <a:stretch>
            <a:fillRect/>
          </a:stretch>
        </p:blipFill>
        <p:spPr>
          <a:xfrm>
            <a:off x="3224494" y="4142613"/>
            <a:ext cx="1306511" cy="358200"/>
          </a:xfrm>
          <a:prstGeom prst="rect">
            <a:avLst/>
          </a:prstGeom>
          <a:noFill/>
          <a:ln>
            <a:noFill/>
          </a:ln>
        </p:spPr>
      </p:pic>
      <p:pic>
        <p:nvPicPr>
          <p:cNvPr id="7130" name="Google Shape;7130;p544"/>
          <p:cNvPicPr preferRelativeResize="0"/>
          <p:nvPr/>
        </p:nvPicPr>
        <p:blipFill>
          <a:blip r:embed="rId16">
            <a:alphaModFix/>
          </a:blip>
          <a:stretch>
            <a:fillRect/>
          </a:stretch>
        </p:blipFill>
        <p:spPr>
          <a:xfrm>
            <a:off x="3415950" y="5152596"/>
            <a:ext cx="923600" cy="198757"/>
          </a:xfrm>
          <a:prstGeom prst="rect">
            <a:avLst/>
          </a:prstGeom>
          <a:noFill/>
          <a:ln>
            <a:noFill/>
          </a:ln>
        </p:spPr>
      </p:pic>
      <p:pic>
        <p:nvPicPr>
          <p:cNvPr id="7131" name="Google Shape;7131;p544"/>
          <p:cNvPicPr preferRelativeResize="0"/>
          <p:nvPr/>
        </p:nvPicPr>
        <p:blipFill>
          <a:blip r:embed="rId17">
            <a:alphaModFix/>
          </a:blip>
          <a:stretch>
            <a:fillRect/>
          </a:stretch>
        </p:blipFill>
        <p:spPr>
          <a:xfrm>
            <a:off x="4033446" y="2721953"/>
            <a:ext cx="536250" cy="659811"/>
          </a:xfrm>
          <a:prstGeom prst="rect">
            <a:avLst/>
          </a:prstGeom>
          <a:noFill/>
          <a:ln>
            <a:noFill/>
          </a:ln>
        </p:spPr>
      </p:pic>
      <p:pic>
        <p:nvPicPr>
          <p:cNvPr id="7132" name="Google Shape;7132;p544"/>
          <p:cNvPicPr preferRelativeResize="0"/>
          <p:nvPr/>
        </p:nvPicPr>
        <p:blipFill>
          <a:blip r:embed="rId18">
            <a:alphaModFix/>
          </a:blip>
          <a:stretch>
            <a:fillRect/>
          </a:stretch>
        </p:blipFill>
        <p:spPr>
          <a:xfrm>
            <a:off x="1501303" y="3529578"/>
            <a:ext cx="1224000" cy="612000"/>
          </a:xfrm>
          <a:prstGeom prst="rect">
            <a:avLst/>
          </a:prstGeom>
          <a:noFill/>
          <a:ln>
            <a:noFill/>
          </a:ln>
        </p:spPr>
      </p:pic>
      <p:pic>
        <p:nvPicPr>
          <p:cNvPr id="7133" name="Google Shape;7133;p544"/>
          <p:cNvPicPr preferRelativeResize="0"/>
          <p:nvPr/>
        </p:nvPicPr>
        <p:blipFill>
          <a:blip r:embed="rId19">
            <a:alphaModFix/>
          </a:blip>
          <a:stretch>
            <a:fillRect/>
          </a:stretch>
        </p:blipFill>
        <p:spPr>
          <a:xfrm>
            <a:off x="1744700" y="2674275"/>
            <a:ext cx="731700" cy="792043"/>
          </a:xfrm>
          <a:prstGeom prst="rect">
            <a:avLst/>
          </a:prstGeom>
          <a:noFill/>
          <a:ln>
            <a:noFill/>
          </a:ln>
        </p:spPr>
      </p:pic>
      <p:pic>
        <p:nvPicPr>
          <p:cNvPr id="7134" name="Google Shape;7134;p544"/>
          <p:cNvPicPr preferRelativeResize="0"/>
          <p:nvPr/>
        </p:nvPicPr>
        <p:blipFill>
          <a:blip r:embed="rId20">
            <a:alphaModFix/>
          </a:blip>
          <a:stretch>
            <a:fillRect/>
          </a:stretch>
        </p:blipFill>
        <p:spPr>
          <a:xfrm>
            <a:off x="1615856" y="4391625"/>
            <a:ext cx="994894" cy="233800"/>
          </a:xfrm>
          <a:prstGeom prst="rect">
            <a:avLst/>
          </a:prstGeom>
          <a:noFill/>
          <a:ln>
            <a:noFill/>
          </a:ln>
        </p:spPr>
      </p:pic>
      <p:pic>
        <p:nvPicPr>
          <p:cNvPr id="7135" name="Google Shape;7135;p544"/>
          <p:cNvPicPr preferRelativeResize="0"/>
          <p:nvPr/>
        </p:nvPicPr>
        <p:blipFill>
          <a:blip r:embed="rId21">
            <a:alphaModFix/>
          </a:blip>
          <a:stretch>
            <a:fillRect/>
          </a:stretch>
        </p:blipFill>
        <p:spPr>
          <a:xfrm>
            <a:off x="1501291" y="4943613"/>
            <a:ext cx="1224010" cy="311925"/>
          </a:xfrm>
          <a:prstGeom prst="rect">
            <a:avLst/>
          </a:prstGeom>
          <a:noFill/>
          <a:ln>
            <a:noFill/>
          </a:ln>
        </p:spPr>
      </p:pic>
      <p:pic>
        <p:nvPicPr>
          <p:cNvPr id="7136" name="Google Shape;7136;p544"/>
          <p:cNvPicPr preferRelativeResize="0"/>
          <p:nvPr/>
        </p:nvPicPr>
        <p:blipFill>
          <a:blip r:embed="rId22">
            <a:alphaModFix/>
          </a:blip>
          <a:stretch>
            <a:fillRect/>
          </a:stretch>
        </p:blipFill>
        <p:spPr>
          <a:xfrm>
            <a:off x="9445594" y="2699325"/>
            <a:ext cx="731700" cy="731700"/>
          </a:xfrm>
          <a:prstGeom prst="rect">
            <a:avLst/>
          </a:prstGeom>
          <a:noFill/>
          <a:ln>
            <a:noFill/>
          </a:ln>
        </p:spPr>
      </p:pic>
      <p:pic>
        <p:nvPicPr>
          <p:cNvPr id="7137" name="Google Shape;7137;p544"/>
          <p:cNvPicPr preferRelativeResize="0"/>
          <p:nvPr/>
        </p:nvPicPr>
        <p:blipFill>
          <a:blip r:embed="rId23">
            <a:alphaModFix/>
          </a:blip>
          <a:stretch>
            <a:fillRect/>
          </a:stretch>
        </p:blipFill>
        <p:spPr>
          <a:xfrm>
            <a:off x="9243850" y="3760869"/>
            <a:ext cx="1135200" cy="695310"/>
          </a:xfrm>
          <a:prstGeom prst="rect">
            <a:avLst/>
          </a:prstGeom>
          <a:noFill/>
          <a:ln>
            <a:noFill/>
          </a:ln>
        </p:spPr>
      </p:pic>
      <p:pic>
        <p:nvPicPr>
          <p:cNvPr id="7138" name="Google Shape;7138;p544"/>
          <p:cNvPicPr preferRelativeResize="0"/>
          <p:nvPr/>
        </p:nvPicPr>
        <p:blipFill>
          <a:blip r:embed="rId24">
            <a:alphaModFix/>
          </a:blip>
          <a:stretch>
            <a:fillRect/>
          </a:stretch>
        </p:blipFill>
        <p:spPr>
          <a:xfrm>
            <a:off x="9260449" y="4786023"/>
            <a:ext cx="1101999" cy="576716"/>
          </a:xfrm>
          <a:prstGeom prst="rect">
            <a:avLst/>
          </a:prstGeom>
          <a:noFill/>
          <a:ln>
            <a:noFill/>
          </a:ln>
        </p:spPr>
      </p:pic>
      <p:pic>
        <p:nvPicPr>
          <p:cNvPr id="7139" name="Google Shape;7139;p544"/>
          <p:cNvPicPr preferRelativeResize="0"/>
          <p:nvPr/>
        </p:nvPicPr>
        <p:blipFill>
          <a:blip r:embed="rId8">
            <a:alphaModFix/>
          </a:blip>
          <a:stretch>
            <a:fillRect/>
          </a:stretch>
        </p:blipFill>
        <p:spPr>
          <a:xfrm>
            <a:off x="5899666" y="5814595"/>
            <a:ext cx="771753" cy="292127"/>
          </a:xfrm>
          <a:prstGeom prst="rect">
            <a:avLst/>
          </a:prstGeom>
          <a:noFill/>
          <a:ln>
            <a:noFill/>
          </a:ln>
        </p:spPr>
      </p:pic>
      <p:pic>
        <p:nvPicPr>
          <p:cNvPr id="7140" name="Google Shape;7140;p544"/>
          <p:cNvPicPr preferRelativeResize="0"/>
          <p:nvPr/>
        </p:nvPicPr>
        <p:blipFill rotWithShape="1">
          <a:blip r:embed="rId25">
            <a:alphaModFix/>
          </a:blip>
          <a:srcRect b="18409" l="0" r="0" t="16789"/>
          <a:stretch/>
        </p:blipFill>
        <p:spPr>
          <a:xfrm>
            <a:off x="4563204" y="5834311"/>
            <a:ext cx="1050906" cy="252694"/>
          </a:xfrm>
          <a:prstGeom prst="rect">
            <a:avLst/>
          </a:prstGeom>
          <a:noFill/>
          <a:ln>
            <a:noFill/>
          </a:ln>
        </p:spPr>
      </p:pic>
      <p:pic>
        <p:nvPicPr>
          <p:cNvPr id="7141" name="Google Shape;7141;p544"/>
          <p:cNvPicPr preferRelativeResize="0"/>
          <p:nvPr/>
        </p:nvPicPr>
        <p:blipFill>
          <a:blip r:embed="rId26">
            <a:alphaModFix/>
          </a:blip>
          <a:stretch>
            <a:fillRect/>
          </a:stretch>
        </p:blipFill>
        <p:spPr>
          <a:xfrm>
            <a:off x="1837938" y="5886094"/>
            <a:ext cx="1034642" cy="149129"/>
          </a:xfrm>
          <a:prstGeom prst="rect">
            <a:avLst/>
          </a:prstGeom>
          <a:noFill/>
          <a:ln>
            <a:noFill/>
          </a:ln>
        </p:spPr>
      </p:pic>
      <p:pic>
        <p:nvPicPr>
          <p:cNvPr id="7142" name="Google Shape;7142;p544"/>
          <p:cNvPicPr preferRelativeResize="0"/>
          <p:nvPr/>
        </p:nvPicPr>
        <p:blipFill rotWithShape="1">
          <a:blip r:embed="rId27">
            <a:alphaModFix/>
          </a:blip>
          <a:srcRect b="0" l="0" r="36664" t="0"/>
          <a:stretch/>
        </p:blipFill>
        <p:spPr>
          <a:xfrm>
            <a:off x="3234321" y="5736988"/>
            <a:ext cx="1102002" cy="447340"/>
          </a:xfrm>
          <a:prstGeom prst="rect">
            <a:avLst/>
          </a:prstGeom>
          <a:noFill/>
          <a:ln>
            <a:noFill/>
          </a:ln>
        </p:spPr>
      </p:pic>
      <p:pic>
        <p:nvPicPr>
          <p:cNvPr id="7143" name="Google Shape;7143;p544"/>
          <p:cNvPicPr preferRelativeResize="0"/>
          <p:nvPr/>
        </p:nvPicPr>
        <p:blipFill rotWithShape="1">
          <a:blip r:embed="rId28">
            <a:alphaModFix/>
          </a:blip>
          <a:srcRect b="27741" l="0" r="0" t="26345"/>
          <a:stretch/>
        </p:blipFill>
        <p:spPr>
          <a:xfrm>
            <a:off x="7033172" y="5834625"/>
            <a:ext cx="598866" cy="252067"/>
          </a:xfrm>
          <a:prstGeom prst="rect">
            <a:avLst/>
          </a:prstGeom>
          <a:noFill/>
          <a:ln>
            <a:noFill/>
          </a:ln>
        </p:spPr>
      </p:pic>
      <p:pic>
        <p:nvPicPr>
          <p:cNvPr id="7144" name="Google Shape;7144;p544"/>
          <p:cNvPicPr preferRelativeResize="0"/>
          <p:nvPr/>
        </p:nvPicPr>
        <p:blipFill rotWithShape="1">
          <a:blip r:embed="rId29">
            <a:alphaModFix/>
          </a:blip>
          <a:srcRect b="0" l="0" r="0" t="62004"/>
          <a:stretch/>
        </p:blipFill>
        <p:spPr>
          <a:xfrm>
            <a:off x="7993794" y="5830208"/>
            <a:ext cx="1104531" cy="260900"/>
          </a:xfrm>
          <a:prstGeom prst="rect">
            <a:avLst/>
          </a:prstGeom>
          <a:noFill/>
          <a:ln>
            <a:noFill/>
          </a:ln>
        </p:spPr>
      </p:pic>
      <p:pic>
        <p:nvPicPr>
          <p:cNvPr id="7145" name="Google Shape;7145;p544"/>
          <p:cNvPicPr preferRelativeResize="0"/>
          <p:nvPr/>
        </p:nvPicPr>
        <p:blipFill>
          <a:blip r:embed="rId30">
            <a:alphaModFix/>
          </a:blip>
          <a:stretch>
            <a:fillRect/>
          </a:stretch>
        </p:blipFill>
        <p:spPr>
          <a:xfrm>
            <a:off x="9536280" y="5849675"/>
            <a:ext cx="550333" cy="221967"/>
          </a:xfrm>
          <a:prstGeom prst="rect">
            <a:avLst/>
          </a:prstGeom>
          <a:noFill/>
          <a:ln>
            <a:noFill/>
          </a:ln>
        </p:spPr>
      </p:pic>
      <p:pic>
        <p:nvPicPr>
          <p:cNvPr id="7146" name="Google Shape;7146;p544"/>
          <p:cNvPicPr preferRelativeResize="0"/>
          <p:nvPr/>
        </p:nvPicPr>
        <p:blipFill>
          <a:blip r:embed="rId31">
            <a:alphaModFix/>
          </a:blip>
          <a:stretch>
            <a:fillRect/>
          </a:stretch>
        </p:blipFill>
        <p:spPr>
          <a:xfrm>
            <a:off x="5104498" y="3587341"/>
            <a:ext cx="1135205" cy="385793"/>
          </a:xfrm>
          <a:prstGeom prst="rect">
            <a:avLst/>
          </a:prstGeom>
          <a:noFill/>
          <a:ln>
            <a:noFill/>
          </a:ln>
        </p:spPr>
      </p:pic>
      <p:sp>
        <p:nvSpPr>
          <p:cNvPr id="7147" name="Google Shape;7147;p5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Medium"/>
                <a:ea typeface="Red Hat Text Medium"/>
                <a:cs typeface="Red Hat Text Medium"/>
                <a:sym typeface="Red Hat Text Medium"/>
              </a:rPr>
              <a:t>Overview</a:t>
            </a:r>
            <a:endParaRPr>
              <a:latin typeface="Red Hat Text Medium"/>
              <a:ea typeface="Red Hat Text Medium"/>
              <a:cs typeface="Red Hat Text Medium"/>
              <a:sym typeface="Red Hat Text Medium"/>
            </a:endParaRPr>
          </a:p>
        </p:txBody>
      </p:sp>
      <p:sp>
        <p:nvSpPr>
          <p:cNvPr id="7148" name="Google Shape;7148;p544"/>
          <p:cNvSpPr/>
          <p:nvPr/>
        </p:nvSpPr>
        <p:spPr>
          <a:xfrm>
            <a:off x="862450" y="1303900"/>
            <a:ext cx="6170700" cy="44334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44"/>
          <p:cNvSpPr/>
          <p:nvPr/>
        </p:nvSpPr>
        <p:spPr>
          <a:xfrm>
            <a:off x="1432450" y="3529575"/>
            <a:ext cx="1306500" cy="6954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44"/>
          <p:cNvSpPr/>
          <p:nvPr/>
        </p:nvSpPr>
        <p:spPr>
          <a:xfrm>
            <a:off x="3224500" y="4479025"/>
            <a:ext cx="1306500" cy="6954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44"/>
          <p:cNvSpPr/>
          <p:nvPr/>
        </p:nvSpPr>
        <p:spPr>
          <a:xfrm>
            <a:off x="4995526" y="2627850"/>
            <a:ext cx="1390500" cy="20325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44"/>
          <p:cNvSpPr/>
          <p:nvPr/>
        </p:nvSpPr>
        <p:spPr>
          <a:xfrm>
            <a:off x="4511472" y="5760850"/>
            <a:ext cx="1101900" cy="517500"/>
          </a:xfrm>
          <a:prstGeom prst="rect">
            <a:avLst/>
          </a:prstGeom>
          <a:noFill/>
          <a:ln cap="flat" cmpd="sng" w="2857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9"/>
                                        </p:tgtEl>
                                        <p:attrNameLst>
                                          <p:attrName>style.visibility</p:attrName>
                                        </p:attrNameLst>
                                      </p:cBhvr>
                                      <p:to>
                                        <p:strVal val="visible"/>
                                      </p:to>
                                    </p:set>
                                    <p:animEffect filter="fade" transition="in">
                                      <p:cBhvr>
                                        <p:cTn dur="1000"/>
                                        <p:tgtEl>
                                          <p:spTgt spid="7149"/>
                                        </p:tgtEl>
                                      </p:cBhvr>
                                    </p:animEffect>
                                  </p:childTnLst>
                                </p:cTn>
                              </p:par>
                              <p:par>
                                <p:cTn fill="hold" nodeType="withEffect" presetClass="entr" presetID="10" presetSubtype="0">
                                  <p:stCondLst>
                                    <p:cond delay="0"/>
                                  </p:stCondLst>
                                  <p:childTnLst>
                                    <p:set>
                                      <p:cBhvr>
                                        <p:cTn dur="1" fill="hold">
                                          <p:stCondLst>
                                            <p:cond delay="0"/>
                                          </p:stCondLst>
                                        </p:cTn>
                                        <p:tgtEl>
                                          <p:spTgt spid="7150"/>
                                        </p:tgtEl>
                                        <p:attrNameLst>
                                          <p:attrName>style.visibility</p:attrName>
                                        </p:attrNameLst>
                                      </p:cBhvr>
                                      <p:to>
                                        <p:strVal val="visible"/>
                                      </p:to>
                                    </p:set>
                                    <p:animEffect filter="fade" transition="in">
                                      <p:cBhvr>
                                        <p:cTn dur="1000"/>
                                        <p:tgtEl>
                                          <p:spTgt spid="7150"/>
                                        </p:tgtEl>
                                      </p:cBhvr>
                                    </p:animEffect>
                                  </p:childTnLst>
                                </p:cTn>
                              </p:par>
                              <p:par>
                                <p:cTn fill="hold" nodeType="withEffect" presetClass="entr" presetID="10" presetSubtype="0">
                                  <p:stCondLst>
                                    <p:cond delay="0"/>
                                  </p:stCondLst>
                                  <p:childTnLst>
                                    <p:set>
                                      <p:cBhvr>
                                        <p:cTn dur="1" fill="hold">
                                          <p:stCondLst>
                                            <p:cond delay="0"/>
                                          </p:stCondLst>
                                        </p:cTn>
                                        <p:tgtEl>
                                          <p:spTgt spid="7151"/>
                                        </p:tgtEl>
                                        <p:attrNameLst>
                                          <p:attrName>style.visibility</p:attrName>
                                        </p:attrNameLst>
                                      </p:cBhvr>
                                      <p:to>
                                        <p:strVal val="visible"/>
                                      </p:to>
                                    </p:set>
                                    <p:animEffect filter="fade" transition="in">
                                      <p:cBhvr>
                                        <p:cTn dur="1000"/>
                                        <p:tgtEl>
                                          <p:spTgt spid="7151"/>
                                        </p:tgtEl>
                                      </p:cBhvr>
                                    </p:animEffect>
                                  </p:childTnLst>
                                </p:cTn>
                              </p:par>
                              <p:par>
                                <p:cTn fill="hold" nodeType="withEffect" presetClass="entr" presetID="10" presetSubtype="0">
                                  <p:stCondLst>
                                    <p:cond delay="0"/>
                                  </p:stCondLst>
                                  <p:childTnLst>
                                    <p:set>
                                      <p:cBhvr>
                                        <p:cTn dur="1" fill="hold">
                                          <p:stCondLst>
                                            <p:cond delay="0"/>
                                          </p:stCondLst>
                                        </p:cTn>
                                        <p:tgtEl>
                                          <p:spTgt spid="7152"/>
                                        </p:tgtEl>
                                        <p:attrNameLst>
                                          <p:attrName>style.visibility</p:attrName>
                                        </p:attrNameLst>
                                      </p:cBhvr>
                                      <p:to>
                                        <p:strVal val="visible"/>
                                      </p:to>
                                    </p:set>
                                    <p:animEffect filter="fade" transition="in">
                                      <p:cBhvr>
                                        <p:cTn dur="1000"/>
                                        <p:tgtEl>
                                          <p:spTgt spid="7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6" name="Shape 7156"/>
        <p:cNvGrpSpPr/>
        <p:nvPr/>
      </p:nvGrpSpPr>
      <p:grpSpPr>
        <a:xfrm>
          <a:off x="0" y="0"/>
          <a:ext cx="0" cy="0"/>
          <a:chOff x="0" y="0"/>
          <a:chExt cx="0" cy="0"/>
        </a:xfrm>
      </p:grpSpPr>
      <p:sp>
        <p:nvSpPr>
          <p:cNvPr id="7157" name="Google Shape;7157;p54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Q&amp;A</a:t>
            </a:r>
            <a:endParaRPr/>
          </a:p>
        </p:txBody>
      </p:sp>
      <p:sp>
        <p:nvSpPr>
          <p:cNvPr id="7158" name="Google Shape;7158;p5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7159" name="Google Shape;7159;p54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3" name="Shape 7163"/>
        <p:cNvGrpSpPr/>
        <p:nvPr/>
      </p:nvGrpSpPr>
      <p:grpSpPr>
        <a:xfrm>
          <a:off x="0" y="0"/>
          <a:ext cx="0" cy="0"/>
          <a:chOff x="0" y="0"/>
          <a:chExt cx="0" cy="0"/>
        </a:xfrm>
      </p:grpSpPr>
      <p:sp>
        <p:nvSpPr>
          <p:cNvPr id="7164" name="Google Shape;7164;p546"/>
          <p:cNvSpPr txBox="1"/>
          <p:nvPr>
            <p:ph type="title"/>
          </p:nvPr>
        </p:nvSpPr>
        <p:spPr>
          <a:xfrm>
            <a:off x="793425" y="621825"/>
            <a:ext cx="104289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latin typeface="Red Hat Text"/>
                <a:ea typeface="Red Hat Text"/>
                <a:cs typeface="Red Hat Text"/>
                <a:sym typeface="Red Hat Text"/>
              </a:rPr>
              <a:t>Get hands-on after this session</a:t>
            </a:r>
            <a:endParaRPr sz="36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Interactive courses right in your browser to continue your learning</a:t>
            </a:r>
            <a:endParaRPr sz="1800">
              <a:latin typeface="Red Hat Text"/>
              <a:ea typeface="Red Hat Text"/>
              <a:cs typeface="Red Hat Text"/>
              <a:sym typeface="Red Hat Text"/>
            </a:endParaRPr>
          </a:p>
        </p:txBody>
      </p:sp>
      <p:sp>
        <p:nvSpPr>
          <p:cNvPr id="7165" name="Google Shape;7165;p546"/>
          <p:cNvSpPr txBox="1"/>
          <p:nvPr>
            <p:ph idx="1" type="subTitle"/>
          </p:nvPr>
        </p:nvSpPr>
        <p:spPr>
          <a:xfrm>
            <a:off x="371575" y="35090"/>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CLOUD &amp; CONTAINER NATIVE ROADSHOW - DEVELOPER TRACK</a:t>
            </a:r>
            <a:endParaRPr>
              <a:latin typeface="Red Hat Text"/>
              <a:ea typeface="Red Hat Text"/>
              <a:cs typeface="Red Hat Text"/>
              <a:sym typeface="Red Hat Text"/>
            </a:endParaRPr>
          </a:p>
        </p:txBody>
      </p:sp>
      <p:pic>
        <p:nvPicPr>
          <p:cNvPr id="7166" name="Google Shape;7166;p546"/>
          <p:cNvPicPr preferRelativeResize="0"/>
          <p:nvPr/>
        </p:nvPicPr>
        <p:blipFill>
          <a:blip r:embed="rId3">
            <a:alphaModFix/>
          </a:blip>
          <a:stretch>
            <a:fillRect/>
          </a:stretch>
        </p:blipFill>
        <p:spPr>
          <a:xfrm>
            <a:off x="850088" y="1742025"/>
            <a:ext cx="10315575" cy="4191000"/>
          </a:xfrm>
          <a:prstGeom prst="rect">
            <a:avLst/>
          </a:prstGeom>
          <a:noFill/>
          <a:ln>
            <a:noFill/>
          </a:ln>
        </p:spPr>
      </p:pic>
      <p:sp>
        <p:nvSpPr>
          <p:cNvPr id="7167" name="Google Shape;7167;p546"/>
          <p:cNvSpPr txBox="1"/>
          <p:nvPr/>
        </p:nvSpPr>
        <p:spPr>
          <a:xfrm>
            <a:off x="869625" y="5933025"/>
            <a:ext cx="10170600" cy="910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600">
                <a:solidFill>
                  <a:schemeClr val="dk1"/>
                </a:solidFill>
                <a:latin typeface="Red Hat Text"/>
                <a:ea typeface="Red Hat Text"/>
                <a:cs typeface="Red Hat Text"/>
                <a:sym typeface="Red Hat Text"/>
              </a:rPr>
              <a:t>Try today at </a:t>
            </a:r>
            <a:r>
              <a:rPr b="1" lang="en" sz="3600">
                <a:solidFill>
                  <a:schemeClr val="dk1"/>
                </a:solidFill>
                <a:latin typeface="Red Hat Text"/>
                <a:ea typeface="Red Hat Text"/>
                <a:cs typeface="Red Hat Text"/>
                <a:sym typeface="Red Hat Text"/>
              </a:rPr>
              <a:t>learn.openshift.com</a:t>
            </a:r>
            <a:endParaRPr b="1"/>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1" name="Shape 7171"/>
        <p:cNvGrpSpPr/>
        <p:nvPr/>
      </p:nvGrpSpPr>
      <p:grpSpPr>
        <a:xfrm>
          <a:off x="0" y="0"/>
          <a:ext cx="0" cy="0"/>
          <a:chOff x="0" y="0"/>
          <a:chExt cx="0" cy="0"/>
        </a:xfrm>
      </p:grpSpPr>
      <p:sp>
        <p:nvSpPr>
          <p:cNvPr id="7172" name="Google Shape;7172;p547"/>
          <p:cNvSpPr txBox="1"/>
          <p:nvPr>
            <p:ph type="title"/>
          </p:nvPr>
        </p:nvSpPr>
        <p:spPr>
          <a:xfrm>
            <a:off x="793425" y="240825"/>
            <a:ext cx="104289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latin typeface="Red Hat Text"/>
                <a:ea typeface="Red Hat Text"/>
                <a:cs typeface="Red Hat Text"/>
                <a:sym typeface="Red Hat Text"/>
              </a:rPr>
              <a:t>Get started with your Developer Sandbox for Red Hat OpenShift</a:t>
            </a:r>
            <a:endParaRPr sz="3600">
              <a:latin typeface="Red Hat Text"/>
              <a:ea typeface="Red Hat Text"/>
              <a:cs typeface="Red Hat Text"/>
              <a:sym typeface="Red Hat Text"/>
            </a:endParaRPr>
          </a:p>
          <a:p>
            <a:pPr indent="0" lvl="0" marL="0" rtl="0" algn="ctr">
              <a:spcBef>
                <a:spcPts val="0"/>
              </a:spcBef>
              <a:spcAft>
                <a:spcPts val="0"/>
              </a:spcAft>
              <a:buNone/>
            </a:pPr>
            <a:r>
              <a:t/>
            </a:r>
            <a:endParaRPr sz="1800">
              <a:latin typeface="Red Hat Text"/>
              <a:ea typeface="Red Hat Text"/>
              <a:cs typeface="Red Hat Text"/>
              <a:sym typeface="Red Hat Text"/>
            </a:endParaRPr>
          </a:p>
        </p:txBody>
      </p:sp>
      <p:sp>
        <p:nvSpPr>
          <p:cNvPr id="7173" name="Google Shape;7173;p547"/>
          <p:cNvSpPr txBox="1"/>
          <p:nvPr/>
        </p:nvSpPr>
        <p:spPr>
          <a:xfrm>
            <a:off x="869625" y="5933025"/>
            <a:ext cx="10170600" cy="9108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en" sz="3600">
                <a:solidFill>
                  <a:schemeClr val="dk1"/>
                </a:solidFill>
                <a:latin typeface="Red Hat Text"/>
                <a:ea typeface="Red Hat Text"/>
                <a:cs typeface="Red Hat Text"/>
                <a:sym typeface="Red Hat Text"/>
              </a:rPr>
              <a:t>Try today at </a:t>
            </a:r>
            <a:r>
              <a:rPr b="1" lang="en" sz="3600">
                <a:solidFill>
                  <a:schemeClr val="dk1"/>
                </a:solidFill>
                <a:latin typeface="Red Hat Text"/>
                <a:ea typeface="Red Hat Text"/>
                <a:cs typeface="Red Hat Text"/>
                <a:sym typeface="Red Hat Text"/>
              </a:rPr>
              <a:t>developers.redhat.com</a:t>
            </a:r>
            <a:endParaRPr b="1"/>
          </a:p>
        </p:txBody>
      </p:sp>
      <p:pic>
        <p:nvPicPr>
          <p:cNvPr id="7174" name="Google Shape;7174;p547"/>
          <p:cNvPicPr preferRelativeResize="0"/>
          <p:nvPr/>
        </p:nvPicPr>
        <p:blipFill>
          <a:blip r:embed="rId3">
            <a:alphaModFix/>
          </a:blip>
          <a:stretch>
            <a:fillRect/>
          </a:stretch>
        </p:blipFill>
        <p:spPr>
          <a:xfrm>
            <a:off x="533400" y="1742025"/>
            <a:ext cx="11226641" cy="40385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8" name="Shape 7178"/>
        <p:cNvGrpSpPr/>
        <p:nvPr/>
      </p:nvGrpSpPr>
      <p:grpSpPr>
        <a:xfrm>
          <a:off x="0" y="0"/>
          <a:ext cx="0" cy="0"/>
          <a:chOff x="0" y="0"/>
          <a:chExt cx="0" cy="0"/>
        </a:xfrm>
      </p:grpSpPr>
      <p:sp>
        <p:nvSpPr>
          <p:cNvPr id="7179" name="Google Shape;7179;p548"/>
          <p:cNvSpPr txBox="1"/>
          <p:nvPr>
            <p:ph idx="12" type="sldNum"/>
          </p:nvPr>
        </p:nvSpPr>
        <p:spPr>
          <a:xfrm flipH="1">
            <a:off x="1137842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180" name="Google Shape;7180;p548"/>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SERVICES JOURNEY</a:t>
            </a:r>
            <a:endParaRPr/>
          </a:p>
        </p:txBody>
      </p:sp>
      <p:sp>
        <p:nvSpPr>
          <p:cNvPr id="7181" name="Google Shape;7181;p548"/>
          <p:cNvSpPr txBox="1"/>
          <p:nvPr>
            <p:ph type="title"/>
          </p:nvPr>
        </p:nvSpPr>
        <p:spPr>
          <a:xfrm>
            <a:off x="795275" y="568626"/>
            <a:ext cx="5736300" cy="1929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Thank you</a:t>
            </a:r>
            <a:endParaRPr>
              <a:latin typeface="Red Hat Display"/>
              <a:ea typeface="Red Hat Display"/>
              <a:cs typeface="Red Hat Display"/>
              <a:sym typeface="Red Hat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6" name="Shape 5896"/>
        <p:cNvGrpSpPr/>
        <p:nvPr/>
      </p:nvGrpSpPr>
      <p:grpSpPr>
        <a:xfrm>
          <a:off x="0" y="0"/>
          <a:ext cx="0" cy="0"/>
          <a:chOff x="0" y="0"/>
          <a:chExt cx="0" cy="0"/>
        </a:xfrm>
      </p:grpSpPr>
      <p:sp>
        <p:nvSpPr>
          <p:cNvPr id="5897" name="Google Shape;5897;p496"/>
          <p:cNvSpPr/>
          <p:nvPr/>
        </p:nvSpPr>
        <p:spPr>
          <a:xfrm>
            <a:off x="7271175" y="1489674"/>
            <a:ext cx="4233492" cy="1751652"/>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96"/>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Operation Per Container</a:t>
            </a:r>
            <a:endParaRPr b="1"/>
          </a:p>
        </p:txBody>
      </p:sp>
      <p:sp>
        <p:nvSpPr>
          <p:cNvPr id="5899" name="Google Shape;5899;p4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00" name="Google Shape;5900;p496"/>
          <p:cNvSpPr txBox="1"/>
          <p:nvPr/>
        </p:nvSpPr>
        <p:spPr>
          <a:xfrm>
            <a:off x="1119175" y="2242675"/>
            <a:ext cx="9633600" cy="30000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Build image from Dockerfile</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Pull image from Hub/Registry</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Configure and Create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Start and stop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Stream their logs</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Persistent</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Network</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etc.</a:t>
            </a:r>
            <a:endParaRPr sz="2500">
              <a:solidFill>
                <a:schemeClr val="dk1"/>
              </a:solidFill>
              <a:latin typeface="Proxima Nova"/>
              <a:ea typeface="Proxima Nova"/>
              <a:cs typeface="Proxima Nova"/>
              <a:sym typeface="Proxima Nova"/>
            </a:endParaRPr>
          </a:p>
        </p:txBody>
      </p:sp>
      <p:pic>
        <p:nvPicPr>
          <p:cNvPr id="5901" name="Google Shape;5901;p496"/>
          <p:cNvPicPr preferRelativeResize="0"/>
          <p:nvPr/>
        </p:nvPicPr>
        <p:blipFill>
          <a:blip r:embed="rId3">
            <a:alphaModFix/>
          </a:blip>
          <a:stretch>
            <a:fillRect/>
          </a:stretch>
        </p:blipFill>
        <p:spPr>
          <a:xfrm>
            <a:off x="8016575" y="1804313"/>
            <a:ext cx="2805975" cy="1122375"/>
          </a:xfrm>
          <a:prstGeom prst="rect">
            <a:avLst/>
          </a:prstGeom>
          <a:noFill/>
          <a:ln>
            <a:noFill/>
          </a:ln>
        </p:spPr>
      </p:pic>
      <p:pic>
        <p:nvPicPr>
          <p:cNvPr id="5902" name="Google Shape;5902;p496"/>
          <p:cNvPicPr preferRelativeResize="0"/>
          <p:nvPr/>
        </p:nvPicPr>
        <p:blipFill>
          <a:blip r:embed="rId4">
            <a:alphaModFix/>
          </a:blip>
          <a:stretch>
            <a:fillRect/>
          </a:stretch>
        </p:blipFill>
        <p:spPr>
          <a:xfrm>
            <a:off x="6367775" y="4220064"/>
            <a:ext cx="1197225" cy="798550"/>
          </a:xfrm>
          <a:prstGeom prst="rect">
            <a:avLst/>
          </a:prstGeom>
          <a:noFill/>
          <a:ln>
            <a:noFill/>
          </a:ln>
        </p:spPr>
      </p:pic>
      <p:sp>
        <p:nvSpPr>
          <p:cNvPr id="5903" name="Google Shape;5903;p496"/>
          <p:cNvSpPr/>
          <p:nvPr/>
        </p:nvSpPr>
        <p:spPr>
          <a:xfrm>
            <a:off x="6751725" y="4056975"/>
            <a:ext cx="241164" cy="143748"/>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96"/>
          <p:cNvSpPr/>
          <p:nvPr/>
        </p:nvSpPr>
        <p:spPr>
          <a:xfrm>
            <a:off x="6845800" y="3670800"/>
            <a:ext cx="508788" cy="308124"/>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96"/>
          <p:cNvSpPr/>
          <p:nvPr/>
        </p:nvSpPr>
        <p:spPr>
          <a:xfrm>
            <a:off x="6962750" y="3120875"/>
            <a:ext cx="902448" cy="471852"/>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96"/>
          <p:cNvSpPr txBox="1"/>
          <p:nvPr>
            <p:ph type="title"/>
          </p:nvPr>
        </p:nvSpPr>
        <p:spPr>
          <a:xfrm>
            <a:off x="7729500" y="4339450"/>
            <a:ext cx="37752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Multiple Container….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0" name="Shape 5910"/>
        <p:cNvGrpSpPr/>
        <p:nvPr/>
      </p:nvGrpSpPr>
      <p:grpSpPr>
        <a:xfrm>
          <a:off x="0" y="0"/>
          <a:ext cx="0" cy="0"/>
          <a:chOff x="0" y="0"/>
          <a:chExt cx="0" cy="0"/>
        </a:xfrm>
      </p:grpSpPr>
      <p:sp>
        <p:nvSpPr>
          <p:cNvPr id="5911" name="Google Shape;5911;p497"/>
          <p:cNvSpPr txBox="1"/>
          <p:nvPr>
            <p:ph idx="1" type="subTitle"/>
          </p:nvPr>
        </p:nvSpPr>
        <p:spPr>
          <a:xfrm>
            <a:off x="885049" y="6541370"/>
            <a:ext cx="9533700" cy="188100"/>
          </a:xfrm>
          <a:prstGeom prst="rect">
            <a:avLst/>
          </a:prstGeom>
          <a:noFill/>
          <a:ln>
            <a:noFill/>
          </a:ln>
        </p:spPr>
        <p:txBody>
          <a:bodyPr anchorCtr="0" anchor="b" bIns="0" lIns="0" spcFirstLastPara="1" rIns="0" wrap="square" tIns="0">
            <a:noAutofit/>
          </a:bodyPr>
          <a:lstStyle/>
          <a:p>
            <a:pPr indent="-241300" lvl="0" marL="241300" rtl="0" algn="l">
              <a:lnSpc>
                <a:spcPct val="142000"/>
              </a:lnSpc>
              <a:spcBef>
                <a:spcPts val="0"/>
              </a:spcBef>
              <a:spcAft>
                <a:spcPts val="0"/>
              </a:spcAft>
              <a:buClr>
                <a:srgbClr val="4D4D4F"/>
              </a:buClr>
              <a:buSzPts val="800"/>
              <a:buNone/>
            </a:pPr>
            <a:r>
              <a:t/>
            </a:r>
            <a:endParaRPr/>
          </a:p>
        </p:txBody>
      </p:sp>
      <p:sp>
        <p:nvSpPr>
          <p:cNvPr id="5912" name="Google Shape;5912;p497"/>
          <p:cNvSpPr txBox="1"/>
          <p:nvPr>
            <p:ph idx="2" type="body"/>
          </p:nvPr>
        </p:nvSpPr>
        <p:spPr>
          <a:xfrm>
            <a:off x="454739" y="927645"/>
            <a:ext cx="11263200" cy="46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
                <a:latin typeface="Red Hat Display"/>
                <a:ea typeface="Red Hat Display"/>
                <a:cs typeface="Red Hat Display"/>
                <a:sym typeface="Red Hat Display"/>
              </a:rPr>
              <a:t>What is </a:t>
            </a:r>
            <a:r>
              <a:rPr lang="en">
                <a:latin typeface="Red Hat Display"/>
                <a:ea typeface="Red Hat Display"/>
                <a:cs typeface="Red Hat Display"/>
                <a:sym typeface="Red Hat Display"/>
              </a:rPr>
              <a:t>Kubernetes</a:t>
            </a:r>
            <a:endParaRPr>
              <a:latin typeface="Red Hat Display"/>
              <a:ea typeface="Red Hat Display"/>
              <a:cs typeface="Red Hat Display"/>
              <a:sym typeface="Red Hat Display"/>
            </a:endParaRPr>
          </a:p>
        </p:txBody>
      </p:sp>
      <p:sp>
        <p:nvSpPr>
          <p:cNvPr id="5913" name="Google Shape;5913;p497"/>
          <p:cNvSpPr txBox="1"/>
          <p:nvPr>
            <p:ph idx="3" type="body"/>
          </p:nvPr>
        </p:nvSpPr>
        <p:spPr>
          <a:xfrm>
            <a:off x="447767" y="1426116"/>
            <a:ext cx="11280000" cy="18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
              <a:t>Container Orchestration with </a:t>
            </a:r>
            <a:r>
              <a:rPr lang="en"/>
              <a:t>Kubernetes</a:t>
            </a:r>
            <a:endParaRPr/>
          </a:p>
        </p:txBody>
      </p:sp>
      <p:sp>
        <p:nvSpPr>
          <p:cNvPr id="5914" name="Google Shape;5914;p497"/>
          <p:cNvSpPr/>
          <p:nvPr/>
        </p:nvSpPr>
        <p:spPr>
          <a:xfrm>
            <a:off x="447775" y="2040181"/>
            <a:ext cx="5505900" cy="227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(also known as k8s or "kube") is an </a:t>
            </a:r>
            <a:r>
              <a:rPr lang="en" sz="1800">
                <a:solidFill>
                  <a:srgbClr val="0066CC"/>
                </a:solidFill>
                <a:highlight>
                  <a:srgbClr val="FFFFFF"/>
                </a:highlight>
                <a:uFill>
                  <a:noFill/>
                </a:uFill>
                <a:latin typeface="Red Hat Text"/>
                <a:ea typeface="Red Hat Text"/>
                <a:cs typeface="Red Hat Text"/>
                <a:sym typeface="Red Hat Text"/>
                <a:hlinkClick r:id="rId3">
                  <a:extLst>
                    <a:ext uri="{A12FA001-AC4F-418D-AE19-62706E023703}">
                      <ahyp:hlinkClr val="tx"/>
                    </a:ext>
                  </a:extLst>
                </a:hlinkClick>
              </a:rPr>
              <a:t>open source</a:t>
            </a:r>
            <a:r>
              <a:rPr lang="en" sz="1800">
                <a:solidFill>
                  <a:srgbClr val="151515"/>
                </a:solidFill>
                <a:highlight>
                  <a:srgbClr val="FFFFFF"/>
                </a:highlight>
                <a:latin typeface="Red Hat Text"/>
                <a:ea typeface="Red Hat Text"/>
                <a:cs typeface="Red Hat Text"/>
                <a:sym typeface="Red Hat Text"/>
              </a:rPr>
              <a:t> container orchestration platform that automates many of the manual processes involved in deploying, managing, and scaling containerized applications.</a:t>
            </a:r>
            <a:endParaRPr sz="1800">
              <a:solidFill>
                <a:srgbClr val="202124"/>
              </a:solidFill>
              <a:highlight>
                <a:srgbClr val="F8F9FA"/>
              </a:highlight>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t/>
            </a:r>
            <a:endParaRPr i="0" sz="1800" u="none" cap="none" strike="noStrike">
              <a:solidFill>
                <a:schemeClr val="dk1"/>
              </a:solidFill>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eliminates the manual process of deploying and scaling containerized applications.</a:t>
            </a:r>
            <a:endParaRPr sz="1800">
              <a:solidFill>
                <a:schemeClr val="dk1"/>
              </a:solidFill>
              <a:latin typeface="Red Hat Text"/>
              <a:ea typeface="Red Hat Text"/>
              <a:cs typeface="Red Hat Text"/>
              <a:sym typeface="Red Hat Text"/>
            </a:endParaRPr>
          </a:p>
        </p:txBody>
      </p:sp>
      <p:pic>
        <p:nvPicPr>
          <p:cNvPr id="5915" name="Google Shape;5915;p497"/>
          <p:cNvPicPr preferRelativeResize="0"/>
          <p:nvPr/>
        </p:nvPicPr>
        <p:blipFill rotWithShape="1">
          <a:blip r:embed="rId4">
            <a:alphaModFix/>
          </a:blip>
          <a:srcRect b="0" l="0" r="12249" t="15590"/>
          <a:stretch/>
        </p:blipFill>
        <p:spPr>
          <a:xfrm>
            <a:off x="8763295" y="1"/>
            <a:ext cx="3419100" cy="3193157"/>
          </a:xfrm>
          <a:prstGeom prst="rect">
            <a:avLst/>
          </a:prstGeom>
          <a:noFill/>
          <a:ln>
            <a:noFill/>
          </a:ln>
        </p:spPr>
      </p:pic>
      <p:pic>
        <p:nvPicPr>
          <p:cNvPr id="5916" name="Google Shape;5916;p497"/>
          <p:cNvPicPr preferRelativeResize="0"/>
          <p:nvPr/>
        </p:nvPicPr>
        <p:blipFill rotWithShape="1">
          <a:blip r:embed="rId5">
            <a:alphaModFix/>
          </a:blip>
          <a:srcRect b="0" l="0" r="0" t="0"/>
          <a:stretch/>
        </p:blipFill>
        <p:spPr>
          <a:xfrm>
            <a:off x="6265725" y="2921578"/>
            <a:ext cx="5916669" cy="3944448"/>
          </a:xfrm>
          <a:prstGeom prst="rect">
            <a:avLst/>
          </a:prstGeom>
          <a:noFill/>
          <a:ln>
            <a:noFill/>
          </a:ln>
        </p:spPr>
      </p:pic>
      <p:sp>
        <p:nvSpPr>
          <p:cNvPr id="5917" name="Google Shape;5917;p497"/>
          <p:cNvSpPr/>
          <p:nvPr/>
        </p:nvSpPr>
        <p:spPr>
          <a:xfrm>
            <a:off x="454750" y="4737450"/>
            <a:ext cx="5505900" cy="1432200"/>
          </a:xfrm>
          <a:prstGeom prst="rect">
            <a:avLst/>
          </a:prstGeom>
          <a:noFill/>
          <a:ln cap="flat" cmpd="sng" w="22225">
            <a:solidFill>
              <a:schemeClr val="accent5"/>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Kubernetes was originally developed and designed by engineers at Google.</a:t>
            </a:r>
            <a:endParaRPr i="0" sz="1800" u="none" cap="none" strike="noStrike">
              <a:solidFill>
                <a:schemeClr val="dk1"/>
              </a:solidFill>
              <a:latin typeface="Red Hat Display"/>
              <a:ea typeface="Red Hat Display"/>
              <a:cs typeface="Red Hat Display"/>
              <a:sym typeface="Red Hat Display"/>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Google generates more than 2 billion container deployments a week, all powered by its internal platform, </a:t>
            </a:r>
            <a:r>
              <a:rPr lang="en" sz="1800">
                <a:solidFill>
                  <a:srgbClr val="0066CC"/>
                </a:solidFill>
                <a:highlight>
                  <a:srgbClr val="FFFFFF"/>
                </a:highlight>
                <a:uFill>
                  <a:noFill/>
                </a:uFill>
                <a:latin typeface="Red Hat Display"/>
                <a:ea typeface="Red Hat Display"/>
                <a:cs typeface="Red Hat Display"/>
                <a:sym typeface="Red Hat Display"/>
                <a:hlinkClick r:id="rId6">
                  <a:extLst>
                    <a:ext uri="{A12FA001-AC4F-418D-AE19-62706E023703}">
                      <ahyp:hlinkClr val="tx"/>
                    </a:ext>
                  </a:extLst>
                </a:hlinkClick>
              </a:rPr>
              <a:t>Borg</a:t>
            </a:r>
            <a:r>
              <a:rPr lang="en" sz="1800">
                <a:solidFill>
                  <a:srgbClr val="151515"/>
                </a:solidFill>
                <a:highlight>
                  <a:srgbClr val="FFFFFF"/>
                </a:highlight>
                <a:latin typeface="Red Hat Display"/>
                <a:ea typeface="Red Hat Display"/>
                <a:cs typeface="Red Hat Display"/>
                <a:sym typeface="Red Hat Display"/>
              </a:rPr>
              <a:t>. </a:t>
            </a:r>
            <a:endParaRPr i="0" sz="1800" u="none" cap="none" strike="noStrike">
              <a:solidFill>
                <a:srgbClr val="000000"/>
              </a:solidFill>
              <a:latin typeface="Red Hat Display"/>
              <a:ea typeface="Red Hat Display"/>
              <a:cs typeface="Red Hat Display"/>
              <a:sym typeface="Red Hat Display"/>
            </a:endParaRPr>
          </a:p>
        </p:txBody>
      </p:sp>
      <p:pic>
        <p:nvPicPr>
          <p:cNvPr id="5918" name="Google Shape;5918;p497"/>
          <p:cNvPicPr preferRelativeResize="0"/>
          <p:nvPr/>
        </p:nvPicPr>
        <p:blipFill rotWithShape="1">
          <a:blip r:embed="rId7">
            <a:alphaModFix/>
          </a:blip>
          <a:srcRect b="0" l="0" r="0" t="0"/>
          <a:stretch/>
        </p:blipFill>
        <p:spPr>
          <a:xfrm>
            <a:off x="520617" y="6232004"/>
            <a:ext cx="3008308" cy="4636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2" name="Shape 5922"/>
        <p:cNvGrpSpPr/>
        <p:nvPr/>
      </p:nvGrpSpPr>
      <p:grpSpPr>
        <a:xfrm>
          <a:off x="0" y="0"/>
          <a:ext cx="0" cy="0"/>
          <a:chOff x="0" y="0"/>
          <a:chExt cx="0" cy="0"/>
        </a:xfrm>
      </p:grpSpPr>
      <p:sp>
        <p:nvSpPr>
          <p:cNvPr id="5923" name="Google Shape;5923;p498"/>
          <p:cNvSpPr txBox="1"/>
          <p:nvPr>
            <p:ph idx="1" type="subTitle"/>
          </p:nvPr>
        </p:nvSpPr>
        <p:spPr>
          <a:xfrm>
            <a:off x="885049" y="6541370"/>
            <a:ext cx="9533700" cy="188100"/>
          </a:xfrm>
          <a:prstGeom prst="rect">
            <a:avLst/>
          </a:prstGeom>
          <a:noFill/>
          <a:ln>
            <a:noFill/>
          </a:ln>
        </p:spPr>
        <p:txBody>
          <a:bodyPr anchorCtr="0" anchor="b" bIns="0" lIns="0" spcFirstLastPara="1" rIns="0" wrap="square" tIns="0">
            <a:noAutofit/>
          </a:bodyPr>
          <a:lstStyle/>
          <a:p>
            <a:pPr indent="-241300" lvl="0" marL="241300" rtl="0" algn="l">
              <a:lnSpc>
                <a:spcPct val="142000"/>
              </a:lnSpc>
              <a:spcBef>
                <a:spcPts val="0"/>
              </a:spcBef>
              <a:spcAft>
                <a:spcPts val="0"/>
              </a:spcAft>
              <a:buClr>
                <a:srgbClr val="4D4D4F"/>
              </a:buClr>
              <a:buSzPts val="800"/>
              <a:buNone/>
            </a:pPr>
            <a:r>
              <a:t/>
            </a:r>
            <a:endParaRPr/>
          </a:p>
        </p:txBody>
      </p:sp>
      <p:sp>
        <p:nvSpPr>
          <p:cNvPr id="5924" name="Google Shape;5924;p498"/>
          <p:cNvSpPr txBox="1"/>
          <p:nvPr>
            <p:ph idx="2" type="body"/>
          </p:nvPr>
        </p:nvSpPr>
        <p:spPr>
          <a:xfrm>
            <a:off x="454739" y="927645"/>
            <a:ext cx="11263200" cy="46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
                <a:latin typeface="Red Hat Display"/>
                <a:ea typeface="Red Hat Display"/>
                <a:cs typeface="Red Hat Display"/>
                <a:sym typeface="Red Hat Display"/>
              </a:rPr>
              <a:t>What is Kubernetes</a:t>
            </a:r>
            <a:endParaRPr>
              <a:latin typeface="Red Hat Display"/>
              <a:ea typeface="Red Hat Display"/>
              <a:cs typeface="Red Hat Display"/>
              <a:sym typeface="Red Hat Display"/>
            </a:endParaRPr>
          </a:p>
        </p:txBody>
      </p:sp>
      <p:sp>
        <p:nvSpPr>
          <p:cNvPr id="5925" name="Google Shape;5925;p498"/>
          <p:cNvSpPr txBox="1"/>
          <p:nvPr>
            <p:ph idx="3" type="body"/>
          </p:nvPr>
        </p:nvSpPr>
        <p:spPr>
          <a:xfrm>
            <a:off x="447767" y="1426116"/>
            <a:ext cx="11280000" cy="18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
              <a:t>Container Orchestration with Kubernetes</a:t>
            </a:r>
            <a:endParaRPr/>
          </a:p>
        </p:txBody>
      </p:sp>
      <p:sp>
        <p:nvSpPr>
          <p:cNvPr id="5926" name="Google Shape;5926;p498"/>
          <p:cNvSpPr/>
          <p:nvPr/>
        </p:nvSpPr>
        <p:spPr>
          <a:xfrm>
            <a:off x="447775" y="2040181"/>
            <a:ext cx="5505900" cy="227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(also known as k8s or "kube") is an </a:t>
            </a:r>
            <a:r>
              <a:rPr lang="en" sz="1800">
                <a:solidFill>
                  <a:srgbClr val="0066CC"/>
                </a:solidFill>
                <a:highlight>
                  <a:srgbClr val="FFFFFF"/>
                </a:highlight>
                <a:uFill>
                  <a:noFill/>
                </a:uFill>
                <a:latin typeface="Red Hat Text"/>
                <a:ea typeface="Red Hat Text"/>
                <a:cs typeface="Red Hat Text"/>
                <a:sym typeface="Red Hat Text"/>
                <a:hlinkClick r:id="rId3">
                  <a:extLst>
                    <a:ext uri="{A12FA001-AC4F-418D-AE19-62706E023703}">
                      <ahyp:hlinkClr val="tx"/>
                    </a:ext>
                  </a:extLst>
                </a:hlinkClick>
              </a:rPr>
              <a:t>open source</a:t>
            </a:r>
            <a:r>
              <a:rPr lang="en" sz="1800">
                <a:solidFill>
                  <a:srgbClr val="151515"/>
                </a:solidFill>
                <a:highlight>
                  <a:srgbClr val="FFFFFF"/>
                </a:highlight>
                <a:latin typeface="Red Hat Text"/>
                <a:ea typeface="Red Hat Text"/>
                <a:cs typeface="Red Hat Text"/>
                <a:sym typeface="Red Hat Text"/>
              </a:rPr>
              <a:t> container orchestration platform that automates many of the manual processes involved in deploying, managing, and scaling containerized applications.</a:t>
            </a:r>
            <a:endParaRPr sz="1800">
              <a:solidFill>
                <a:srgbClr val="202124"/>
              </a:solidFill>
              <a:highlight>
                <a:srgbClr val="F8F9FA"/>
              </a:highlight>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t/>
            </a:r>
            <a:endParaRPr i="0" sz="1800" u="none" cap="none" strike="noStrike">
              <a:solidFill>
                <a:schemeClr val="dk1"/>
              </a:solidFill>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eliminates the manual process of deploying and scaling containerized applications.</a:t>
            </a:r>
            <a:endParaRPr sz="1800">
              <a:solidFill>
                <a:schemeClr val="dk1"/>
              </a:solidFill>
              <a:latin typeface="Red Hat Text"/>
              <a:ea typeface="Red Hat Text"/>
              <a:cs typeface="Red Hat Text"/>
              <a:sym typeface="Red Hat Text"/>
            </a:endParaRPr>
          </a:p>
        </p:txBody>
      </p:sp>
      <p:pic>
        <p:nvPicPr>
          <p:cNvPr id="5927" name="Google Shape;5927;p498"/>
          <p:cNvPicPr preferRelativeResize="0"/>
          <p:nvPr/>
        </p:nvPicPr>
        <p:blipFill rotWithShape="1">
          <a:blip r:embed="rId4">
            <a:alphaModFix/>
          </a:blip>
          <a:srcRect b="0" l="0" r="12249" t="15590"/>
          <a:stretch/>
        </p:blipFill>
        <p:spPr>
          <a:xfrm>
            <a:off x="8763295" y="1"/>
            <a:ext cx="3419100" cy="3193157"/>
          </a:xfrm>
          <a:prstGeom prst="rect">
            <a:avLst/>
          </a:prstGeom>
          <a:noFill/>
          <a:ln>
            <a:noFill/>
          </a:ln>
        </p:spPr>
      </p:pic>
      <p:pic>
        <p:nvPicPr>
          <p:cNvPr id="5928" name="Google Shape;5928;p498"/>
          <p:cNvPicPr preferRelativeResize="0"/>
          <p:nvPr/>
        </p:nvPicPr>
        <p:blipFill rotWithShape="1">
          <a:blip r:embed="rId5">
            <a:alphaModFix/>
          </a:blip>
          <a:srcRect b="0" l="0" r="0" t="0"/>
          <a:stretch/>
        </p:blipFill>
        <p:spPr>
          <a:xfrm>
            <a:off x="6265725" y="2921578"/>
            <a:ext cx="5916669" cy="3944448"/>
          </a:xfrm>
          <a:prstGeom prst="rect">
            <a:avLst/>
          </a:prstGeom>
          <a:noFill/>
          <a:ln>
            <a:noFill/>
          </a:ln>
        </p:spPr>
      </p:pic>
      <p:sp>
        <p:nvSpPr>
          <p:cNvPr id="5929" name="Google Shape;5929;p498"/>
          <p:cNvSpPr/>
          <p:nvPr/>
        </p:nvSpPr>
        <p:spPr>
          <a:xfrm>
            <a:off x="454750" y="4737450"/>
            <a:ext cx="5505900" cy="1432200"/>
          </a:xfrm>
          <a:prstGeom prst="rect">
            <a:avLst/>
          </a:prstGeom>
          <a:noFill/>
          <a:ln cap="flat" cmpd="sng" w="22225">
            <a:solidFill>
              <a:schemeClr val="accent5"/>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Kubernetes was originally developed and designed by engineers at Google.</a:t>
            </a:r>
            <a:endParaRPr i="0" sz="1800" u="none" cap="none" strike="noStrike">
              <a:solidFill>
                <a:schemeClr val="dk1"/>
              </a:solidFill>
              <a:latin typeface="Red Hat Display"/>
              <a:ea typeface="Red Hat Display"/>
              <a:cs typeface="Red Hat Display"/>
              <a:sym typeface="Red Hat Display"/>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Google generates more than 2 billion container deployments a week, all powered by its internal platform, </a:t>
            </a:r>
            <a:r>
              <a:rPr lang="en" sz="1800">
                <a:solidFill>
                  <a:srgbClr val="0066CC"/>
                </a:solidFill>
                <a:highlight>
                  <a:srgbClr val="FFFFFF"/>
                </a:highlight>
                <a:uFill>
                  <a:noFill/>
                </a:uFill>
                <a:latin typeface="Red Hat Display"/>
                <a:ea typeface="Red Hat Display"/>
                <a:cs typeface="Red Hat Display"/>
                <a:sym typeface="Red Hat Display"/>
                <a:hlinkClick r:id="rId6">
                  <a:extLst>
                    <a:ext uri="{A12FA001-AC4F-418D-AE19-62706E023703}">
                      <ahyp:hlinkClr val="tx"/>
                    </a:ext>
                  </a:extLst>
                </a:hlinkClick>
              </a:rPr>
              <a:t>Borg</a:t>
            </a:r>
            <a:r>
              <a:rPr lang="en" sz="1800">
                <a:solidFill>
                  <a:srgbClr val="151515"/>
                </a:solidFill>
                <a:highlight>
                  <a:srgbClr val="FFFFFF"/>
                </a:highlight>
                <a:latin typeface="Red Hat Display"/>
                <a:ea typeface="Red Hat Display"/>
                <a:cs typeface="Red Hat Display"/>
                <a:sym typeface="Red Hat Display"/>
              </a:rPr>
              <a:t>. </a:t>
            </a:r>
            <a:endParaRPr i="0" sz="1800" u="none" cap="none" strike="noStrike">
              <a:solidFill>
                <a:srgbClr val="000000"/>
              </a:solidFill>
              <a:latin typeface="Red Hat Display"/>
              <a:ea typeface="Red Hat Display"/>
              <a:cs typeface="Red Hat Display"/>
              <a:sym typeface="Red Hat Display"/>
            </a:endParaRPr>
          </a:p>
        </p:txBody>
      </p:sp>
      <p:pic>
        <p:nvPicPr>
          <p:cNvPr id="5930" name="Google Shape;5930;p498"/>
          <p:cNvPicPr preferRelativeResize="0"/>
          <p:nvPr/>
        </p:nvPicPr>
        <p:blipFill rotWithShape="1">
          <a:blip r:embed="rId7">
            <a:alphaModFix/>
          </a:blip>
          <a:srcRect b="0" l="0" r="0" t="0"/>
          <a:stretch/>
        </p:blipFill>
        <p:spPr>
          <a:xfrm>
            <a:off x="520617" y="6232004"/>
            <a:ext cx="3008308" cy="463627"/>
          </a:xfrm>
          <a:prstGeom prst="rect">
            <a:avLst/>
          </a:prstGeom>
          <a:noFill/>
          <a:ln>
            <a:noFill/>
          </a:ln>
        </p:spPr>
      </p:pic>
      <p:pic>
        <p:nvPicPr>
          <p:cNvPr id="5931" name="Google Shape;5931;p498"/>
          <p:cNvPicPr preferRelativeResize="0"/>
          <p:nvPr/>
        </p:nvPicPr>
        <p:blipFill>
          <a:blip r:embed="rId8">
            <a:alphaModFix/>
          </a:blip>
          <a:stretch>
            <a:fillRect/>
          </a:stretch>
        </p:blipFill>
        <p:spPr>
          <a:xfrm>
            <a:off x="5545613" y="4968288"/>
            <a:ext cx="2619375" cy="1743075"/>
          </a:xfrm>
          <a:prstGeom prst="rect">
            <a:avLst/>
          </a:prstGeom>
          <a:noFill/>
          <a:ln>
            <a:noFill/>
          </a:ln>
        </p:spPr>
      </p:pic>
      <p:pic>
        <p:nvPicPr>
          <p:cNvPr id="5932" name="Google Shape;5932;p498"/>
          <p:cNvPicPr preferRelativeResize="0"/>
          <p:nvPr/>
        </p:nvPicPr>
        <p:blipFill>
          <a:blip r:embed="rId9">
            <a:alphaModFix/>
          </a:blip>
          <a:stretch>
            <a:fillRect/>
          </a:stretch>
        </p:blipFill>
        <p:spPr>
          <a:xfrm>
            <a:off x="9315450" y="4524363"/>
            <a:ext cx="1962150" cy="2333625"/>
          </a:xfrm>
          <a:prstGeom prst="rect">
            <a:avLst/>
          </a:prstGeom>
          <a:noFill/>
          <a:ln>
            <a:noFill/>
          </a:ln>
        </p:spPr>
      </p:pic>
      <p:sp>
        <p:nvSpPr>
          <p:cNvPr id="5933" name="Google Shape;5933;p498"/>
          <p:cNvSpPr/>
          <p:nvPr/>
        </p:nvSpPr>
        <p:spPr>
          <a:xfrm>
            <a:off x="6175500" y="4318675"/>
            <a:ext cx="1164600" cy="524700"/>
          </a:xfrm>
          <a:prstGeom prst="rect">
            <a:avLst/>
          </a:prstGeom>
          <a:solidFill>
            <a:srgbClr val="FFFFFF"/>
          </a:solidFill>
          <a:ln cap="flat" cmpd="sng" w="22225">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 sz="1800">
                <a:solidFill>
                  <a:schemeClr val="dk1"/>
                </a:solidFill>
                <a:latin typeface="Red Hat Display"/>
                <a:ea typeface="Red Hat Display"/>
                <a:cs typeface="Red Hat Display"/>
                <a:sym typeface="Red Hat Display"/>
              </a:rPr>
              <a:t>Borg</a:t>
            </a:r>
            <a:endParaRPr b="1" i="0" sz="1800" u="none" cap="none" strike="noStrike">
              <a:solidFill>
                <a:srgbClr val="000000"/>
              </a:solidFill>
              <a:latin typeface="Red Hat Display"/>
              <a:ea typeface="Red Hat Display"/>
              <a:cs typeface="Red Hat Display"/>
              <a:sym typeface="Red Hat Display"/>
            </a:endParaRPr>
          </a:p>
        </p:txBody>
      </p:sp>
      <p:sp>
        <p:nvSpPr>
          <p:cNvPr id="5934" name="Google Shape;5934;p498"/>
          <p:cNvSpPr/>
          <p:nvPr/>
        </p:nvSpPr>
        <p:spPr>
          <a:xfrm>
            <a:off x="9373425" y="3741800"/>
            <a:ext cx="1846200" cy="672000"/>
          </a:xfrm>
          <a:prstGeom prst="rect">
            <a:avLst/>
          </a:prstGeom>
          <a:solidFill>
            <a:srgbClr val="FFFFFF"/>
          </a:solidFill>
          <a:ln cap="flat" cmpd="sng" w="22225">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rPr b="1" lang="en" sz="1800">
                <a:solidFill>
                  <a:schemeClr val="dk1"/>
                </a:solidFill>
                <a:latin typeface="Red Hat Display"/>
                <a:ea typeface="Red Hat Display"/>
                <a:cs typeface="Red Hat Display"/>
                <a:sym typeface="Red Hat Display"/>
              </a:rPr>
              <a:t>Seven of Nine</a:t>
            </a:r>
            <a:endParaRPr b="1" sz="1800">
              <a:solidFill>
                <a:schemeClr val="dk1"/>
              </a:solidFill>
              <a:latin typeface="Red Hat Display"/>
              <a:ea typeface="Red Hat Display"/>
              <a:cs typeface="Red Hat Display"/>
              <a:sym typeface="Red Hat Display"/>
            </a:endParaRPr>
          </a:p>
          <a:p>
            <a:pPr indent="0" lvl="0" marL="0" marR="0" rtl="0" algn="ctr">
              <a:lnSpc>
                <a:spcPct val="100000"/>
              </a:lnSpc>
              <a:spcBef>
                <a:spcPts val="0"/>
              </a:spcBef>
              <a:spcAft>
                <a:spcPts val="0"/>
              </a:spcAft>
              <a:buClr>
                <a:srgbClr val="000000"/>
              </a:buClr>
              <a:buSzPts val="1900"/>
              <a:buFont typeface="Arial"/>
              <a:buNone/>
            </a:pPr>
            <a:r>
              <a:rPr b="1" lang="en" sz="1800">
                <a:solidFill>
                  <a:schemeClr val="dk1"/>
                </a:solidFill>
                <a:latin typeface="Red Hat Display"/>
                <a:ea typeface="Red Hat Display"/>
                <a:cs typeface="Red Hat Display"/>
                <a:sym typeface="Red Hat Display"/>
              </a:rPr>
              <a:t>(Ex-</a:t>
            </a:r>
            <a:r>
              <a:rPr b="1" lang="en" sz="1800">
                <a:solidFill>
                  <a:schemeClr val="dk1"/>
                </a:solidFill>
                <a:latin typeface="Red Hat Display"/>
                <a:ea typeface="Red Hat Display"/>
                <a:cs typeface="Red Hat Display"/>
                <a:sym typeface="Red Hat Display"/>
              </a:rPr>
              <a:t>Borg)</a:t>
            </a:r>
            <a:endParaRPr b="1" i="0" sz="1800" u="none" cap="none" strike="noStrike">
              <a:solidFill>
                <a:srgbClr val="000000"/>
              </a:solidFill>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8" name="Shape 5938"/>
        <p:cNvGrpSpPr/>
        <p:nvPr/>
      </p:nvGrpSpPr>
      <p:grpSpPr>
        <a:xfrm>
          <a:off x="0" y="0"/>
          <a:ext cx="0" cy="0"/>
          <a:chOff x="0" y="0"/>
          <a:chExt cx="0" cy="0"/>
        </a:xfrm>
      </p:grpSpPr>
      <p:sp>
        <p:nvSpPr>
          <p:cNvPr id="5939" name="Google Shape;5939;p499"/>
          <p:cNvSpPr txBox="1"/>
          <p:nvPr>
            <p:ph type="title"/>
          </p:nvPr>
        </p:nvSpPr>
        <p:spPr>
          <a:xfrm>
            <a:off x="1752600" y="711133"/>
            <a:ext cx="8686800" cy="967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500"/>
              <a:buNone/>
            </a:pPr>
            <a:r>
              <a:rPr lang="en" sz="3200">
                <a:latin typeface="Red Hat Text"/>
                <a:ea typeface="Red Hat Text"/>
                <a:cs typeface="Red Hat Text"/>
                <a:sym typeface="Red Hat Text"/>
              </a:rPr>
              <a:t>What are Container Orchestrator?</a:t>
            </a:r>
            <a:endParaRPr sz="3200">
              <a:latin typeface="Red Hat Text"/>
              <a:ea typeface="Red Hat Text"/>
              <a:cs typeface="Red Hat Text"/>
              <a:sym typeface="Red Hat Text"/>
            </a:endParaRPr>
          </a:p>
        </p:txBody>
      </p:sp>
      <p:sp>
        <p:nvSpPr>
          <p:cNvPr id="5940" name="Google Shape;5940;p499"/>
          <p:cNvSpPr/>
          <p:nvPr/>
        </p:nvSpPr>
        <p:spPr>
          <a:xfrm>
            <a:off x="3380367" y="4155207"/>
            <a:ext cx="5673291" cy="1682525"/>
          </a:xfrm>
          <a:custGeom>
            <a:rect b="b" l="l" r="r" t="t"/>
            <a:pathLst>
              <a:path extrusionOk="0" h="50477" w="170203">
                <a:moveTo>
                  <a:pt x="0" y="422"/>
                </a:moveTo>
                <a:lnTo>
                  <a:pt x="170203" y="0"/>
                </a:lnTo>
                <a:lnTo>
                  <a:pt x="169268" y="50477"/>
                </a:lnTo>
                <a:lnTo>
                  <a:pt x="12800" y="13661"/>
                </a:lnTo>
                <a:close/>
              </a:path>
            </a:pathLst>
          </a:custGeom>
          <a:solidFill>
            <a:srgbClr val="E6E6E6"/>
          </a:solidFill>
          <a:ln>
            <a:noFill/>
          </a:ln>
        </p:spPr>
      </p:sp>
      <p:sp>
        <p:nvSpPr>
          <p:cNvPr id="5941" name="Google Shape;5941;p499"/>
          <p:cNvSpPr/>
          <p:nvPr/>
        </p:nvSpPr>
        <p:spPr>
          <a:xfrm>
            <a:off x="3369567" y="2584940"/>
            <a:ext cx="5673291" cy="1627193"/>
          </a:xfrm>
          <a:custGeom>
            <a:rect b="b" l="l" r="r" t="t"/>
            <a:pathLst>
              <a:path extrusionOk="0" h="48817" w="170203">
                <a:moveTo>
                  <a:pt x="0" y="48409"/>
                </a:moveTo>
                <a:lnTo>
                  <a:pt x="170203" y="48817"/>
                </a:lnTo>
                <a:lnTo>
                  <a:pt x="169268" y="0"/>
                </a:lnTo>
                <a:lnTo>
                  <a:pt x="12962" y="37117"/>
                </a:lnTo>
                <a:close/>
              </a:path>
            </a:pathLst>
          </a:custGeom>
          <a:solidFill>
            <a:srgbClr val="E6E6E6"/>
          </a:solidFill>
          <a:ln>
            <a:noFill/>
          </a:ln>
        </p:spPr>
      </p:sp>
      <p:sp>
        <p:nvSpPr>
          <p:cNvPr id="5942" name="Google Shape;5942;p499"/>
          <p:cNvSpPr/>
          <p:nvPr/>
        </p:nvSpPr>
        <p:spPr>
          <a:xfrm>
            <a:off x="6567802" y="2580015"/>
            <a:ext cx="4893607" cy="3262367"/>
          </a:xfrm>
          <a:prstGeom prst="flowChartDecision">
            <a:avLst/>
          </a:prstGeom>
          <a:solidFill>
            <a:srgbClr val="004153"/>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sp>
        <p:nvSpPr>
          <p:cNvPr id="5943" name="Google Shape;5943;p499"/>
          <p:cNvSpPr/>
          <p:nvPr/>
        </p:nvSpPr>
        <p:spPr>
          <a:xfrm>
            <a:off x="3203627" y="3805683"/>
            <a:ext cx="1235233" cy="823500"/>
          </a:xfrm>
          <a:prstGeom prst="flowChartDecision">
            <a:avLst/>
          </a:prstGeom>
          <a:solidFill>
            <a:srgbClr val="004153"/>
          </a:solidFill>
          <a:ln cap="flat" cmpd="sng" w="9525">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grpSp>
        <p:nvGrpSpPr>
          <p:cNvPr id="5944" name="Google Shape;5944;p499"/>
          <p:cNvGrpSpPr/>
          <p:nvPr/>
        </p:nvGrpSpPr>
        <p:grpSpPr>
          <a:xfrm>
            <a:off x="1926563" y="3384157"/>
            <a:ext cx="1877737" cy="1673665"/>
            <a:chOff x="1458984" y="2126903"/>
            <a:chExt cx="1408338" cy="1255280"/>
          </a:xfrm>
        </p:grpSpPr>
        <p:sp>
          <p:nvSpPr>
            <p:cNvPr id="5945" name="Google Shape;5945;p499"/>
            <p:cNvSpPr/>
            <p:nvPr/>
          </p:nvSpPr>
          <p:spPr>
            <a:xfrm>
              <a:off x="1940897" y="2764558"/>
              <a:ext cx="926425" cy="617625"/>
            </a:xfrm>
            <a:prstGeom prst="flowChartDecision">
              <a:avLst/>
            </a:prstGeom>
            <a:solidFill>
              <a:srgbClr val="00B9E4"/>
            </a:solidFill>
            <a:ln cap="flat" cmpd="sng" w="9525">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sp>
          <p:nvSpPr>
            <p:cNvPr id="5946" name="Google Shape;5946;p499"/>
            <p:cNvSpPr/>
            <p:nvPr/>
          </p:nvSpPr>
          <p:spPr>
            <a:xfrm>
              <a:off x="1935580" y="2126903"/>
              <a:ext cx="926425" cy="617625"/>
            </a:xfrm>
            <a:prstGeom prst="flowChartDecision">
              <a:avLst/>
            </a:prstGeom>
            <a:solidFill>
              <a:srgbClr val="00B9E4"/>
            </a:solidFill>
            <a:ln cap="flat" cmpd="sng" w="9525">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sp>
          <p:nvSpPr>
            <p:cNvPr id="5947" name="Google Shape;5947;p499"/>
            <p:cNvSpPr/>
            <p:nvPr/>
          </p:nvSpPr>
          <p:spPr>
            <a:xfrm>
              <a:off x="1458984" y="2445731"/>
              <a:ext cx="926425" cy="617625"/>
            </a:xfrm>
            <a:prstGeom prst="flowChartDecision">
              <a:avLst/>
            </a:prstGeom>
            <a:solidFill>
              <a:srgbClr val="00B9E4"/>
            </a:solidFill>
            <a:ln cap="flat" cmpd="sng" w="9525">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grpSp>
      <p:sp>
        <p:nvSpPr>
          <p:cNvPr id="5948" name="Google Shape;5948;p499"/>
          <p:cNvSpPr/>
          <p:nvPr/>
        </p:nvSpPr>
        <p:spPr>
          <a:xfrm flipH="1">
            <a:off x="9793364" y="4220593"/>
            <a:ext cx="1108745" cy="739173"/>
          </a:xfrm>
          <a:prstGeom prst="flowChartDecision">
            <a:avLst/>
          </a:prstGeom>
          <a:solidFill>
            <a:srgbClr val="00B9E4"/>
          </a:solidFill>
          <a:ln cap="flat" cmpd="sng" w="19050">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sp>
        <p:nvSpPr>
          <p:cNvPr id="5949" name="Google Shape;5949;p499"/>
          <p:cNvSpPr/>
          <p:nvPr/>
        </p:nvSpPr>
        <p:spPr>
          <a:xfrm flipH="1">
            <a:off x="9799727" y="3482385"/>
            <a:ext cx="1108745" cy="739173"/>
          </a:xfrm>
          <a:prstGeom prst="flowChartDecision">
            <a:avLst/>
          </a:prstGeom>
          <a:solidFill>
            <a:srgbClr val="00B9E4"/>
          </a:solidFill>
          <a:ln cap="flat" cmpd="sng" w="19050">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sp>
        <p:nvSpPr>
          <p:cNvPr id="5950" name="Google Shape;5950;p499"/>
          <p:cNvSpPr/>
          <p:nvPr/>
        </p:nvSpPr>
        <p:spPr>
          <a:xfrm flipH="1">
            <a:off x="10345179" y="3851489"/>
            <a:ext cx="1108745" cy="739173"/>
          </a:xfrm>
          <a:prstGeom prst="flowChartDecision">
            <a:avLst/>
          </a:prstGeom>
          <a:solidFill>
            <a:srgbClr val="00B9E4"/>
          </a:solidFill>
          <a:ln cap="flat" cmpd="sng" w="19050">
            <a:solidFill>
              <a:srgbClr val="F0F0F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ed Hat Text"/>
              <a:ea typeface="Red Hat Text"/>
              <a:cs typeface="Red Hat Text"/>
              <a:sym typeface="Red Hat Text"/>
            </a:endParaRPr>
          </a:p>
        </p:txBody>
      </p:sp>
      <p:pic>
        <p:nvPicPr>
          <p:cNvPr id="5951" name="Google Shape;5951;p499"/>
          <p:cNvPicPr preferRelativeResize="0"/>
          <p:nvPr/>
        </p:nvPicPr>
        <p:blipFill rotWithShape="1">
          <a:blip r:embed="rId3">
            <a:alphaModFix/>
          </a:blip>
          <a:srcRect b="0" l="0" r="0" t="0"/>
          <a:stretch/>
        </p:blipFill>
        <p:spPr>
          <a:xfrm>
            <a:off x="3634273" y="3995508"/>
            <a:ext cx="408233" cy="401667"/>
          </a:xfrm>
          <a:prstGeom prst="rect">
            <a:avLst/>
          </a:prstGeom>
          <a:noFill/>
          <a:ln>
            <a:noFill/>
          </a:ln>
        </p:spPr>
      </p:pic>
      <p:pic>
        <p:nvPicPr>
          <p:cNvPr id="5952" name="Google Shape;5952;p499"/>
          <p:cNvPicPr preferRelativeResize="0"/>
          <p:nvPr/>
        </p:nvPicPr>
        <p:blipFill rotWithShape="1">
          <a:blip r:embed="rId4">
            <a:alphaModFix/>
          </a:blip>
          <a:srcRect b="0" l="0" r="0" t="0"/>
          <a:stretch/>
        </p:blipFill>
        <p:spPr>
          <a:xfrm>
            <a:off x="2181193" y="4048369"/>
            <a:ext cx="769600" cy="326733"/>
          </a:xfrm>
          <a:prstGeom prst="rect">
            <a:avLst/>
          </a:prstGeom>
          <a:noFill/>
          <a:ln>
            <a:noFill/>
          </a:ln>
        </p:spPr>
      </p:pic>
      <p:pic>
        <p:nvPicPr>
          <p:cNvPr id="5953" name="Google Shape;5953;p499"/>
          <p:cNvPicPr preferRelativeResize="0"/>
          <p:nvPr/>
        </p:nvPicPr>
        <p:blipFill rotWithShape="1">
          <a:blip r:embed="rId5">
            <a:alphaModFix/>
          </a:blip>
          <a:srcRect b="0" l="0" r="0" t="0"/>
          <a:stretch/>
        </p:blipFill>
        <p:spPr>
          <a:xfrm>
            <a:off x="2935387" y="3546344"/>
            <a:ext cx="527700" cy="519960"/>
          </a:xfrm>
          <a:prstGeom prst="rect">
            <a:avLst/>
          </a:prstGeom>
          <a:noFill/>
          <a:ln>
            <a:noFill/>
          </a:ln>
        </p:spPr>
      </p:pic>
      <p:sp>
        <p:nvSpPr>
          <p:cNvPr id="5954" name="Google Shape;5954;p499"/>
          <p:cNvSpPr/>
          <p:nvPr/>
        </p:nvSpPr>
        <p:spPr>
          <a:xfrm>
            <a:off x="2761967" y="4875307"/>
            <a:ext cx="155863" cy="286759"/>
          </a:xfrm>
          <a:custGeom>
            <a:rect b="b" l="l" r="r" t="t"/>
            <a:pathLst>
              <a:path extrusionOk="0" h="8603" w="4676">
                <a:moveTo>
                  <a:pt x="4676" y="0"/>
                </a:moveTo>
                <a:lnTo>
                  <a:pt x="0" y="4676"/>
                </a:lnTo>
                <a:lnTo>
                  <a:pt x="0" y="8603"/>
                </a:lnTo>
              </a:path>
            </a:pathLst>
          </a:custGeom>
          <a:noFill/>
          <a:ln cap="flat" cmpd="sng" w="9525">
            <a:solidFill>
              <a:srgbClr val="004153"/>
            </a:solidFill>
            <a:prstDash val="solid"/>
            <a:round/>
            <a:headEnd len="sm" w="sm" type="none"/>
            <a:tailEnd len="sm" w="sm" type="none"/>
          </a:ln>
        </p:spPr>
      </p:sp>
      <p:sp>
        <p:nvSpPr>
          <p:cNvPr id="5955" name="Google Shape;5955;p499"/>
          <p:cNvSpPr txBox="1"/>
          <p:nvPr/>
        </p:nvSpPr>
        <p:spPr>
          <a:xfrm>
            <a:off x="1540700" y="5056773"/>
            <a:ext cx="2444100" cy="65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3E52"/>
                </a:solidFill>
                <a:latin typeface="Red Hat Text"/>
                <a:ea typeface="Red Hat Text"/>
                <a:cs typeface="Red Hat Text"/>
                <a:sym typeface="Red Hat Text"/>
              </a:rPr>
              <a:t>OTHER ORCHESTRATORS</a:t>
            </a:r>
            <a:endParaRPr b="0" i="0" sz="1300" u="none" cap="none" strike="noStrike">
              <a:solidFill>
                <a:srgbClr val="003E52"/>
              </a:solidFill>
              <a:latin typeface="Red Hat Text"/>
              <a:ea typeface="Red Hat Text"/>
              <a:cs typeface="Red Hat Text"/>
              <a:sym typeface="Red Hat Text"/>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3E52"/>
                </a:solidFill>
                <a:latin typeface="Red Hat Text"/>
                <a:ea typeface="Red Hat Text"/>
                <a:cs typeface="Red Hat Text"/>
                <a:sym typeface="Red Hat Text"/>
              </a:rPr>
              <a:t>(Cloud Foundry Diego, Nomad, Blox, etc.)</a:t>
            </a:r>
            <a:endParaRPr b="0" i="0" sz="1300" u="none" cap="none" strike="noStrike">
              <a:solidFill>
                <a:srgbClr val="003E52"/>
              </a:solidFill>
              <a:latin typeface="Red Hat Text"/>
              <a:ea typeface="Red Hat Text"/>
              <a:cs typeface="Red Hat Text"/>
              <a:sym typeface="Red Hat Text"/>
            </a:endParaRPr>
          </a:p>
        </p:txBody>
      </p:sp>
      <p:cxnSp>
        <p:nvCxnSpPr>
          <p:cNvPr id="5956" name="Google Shape;5956;p499"/>
          <p:cNvCxnSpPr/>
          <p:nvPr/>
        </p:nvCxnSpPr>
        <p:spPr>
          <a:xfrm>
            <a:off x="2720140" y="4551373"/>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57" name="Google Shape;5957;p499"/>
          <p:cNvCxnSpPr/>
          <p:nvPr/>
        </p:nvCxnSpPr>
        <p:spPr>
          <a:xfrm>
            <a:off x="2881892" y="4443539"/>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58" name="Google Shape;5958;p499"/>
          <p:cNvCxnSpPr/>
          <p:nvPr/>
        </p:nvCxnSpPr>
        <p:spPr>
          <a:xfrm>
            <a:off x="3043644" y="4341939"/>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59" name="Google Shape;5959;p499"/>
          <p:cNvCxnSpPr/>
          <p:nvPr/>
        </p:nvCxnSpPr>
        <p:spPr>
          <a:xfrm flipH="1">
            <a:off x="3055211" y="4549096"/>
            <a:ext cx="543900" cy="370500"/>
          </a:xfrm>
          <a:prstGeom prst="straightConnector1">
            <a:avLst/>
          </a:prstGeom>
          <a:noFill/>
          <a:ln cap="flat" cmpd="sng" w="9525">
            <a:solidFill>
              <a:srgbClr val="FFFFFF"/>
            </a:solidFill>
            <a:prstDash val="solid"/>
            <a:round/>
            <a:headEnd len="sm" w="sm" type="none"/>
            <a:tailEnd len="sm" w="sm" type="none"/>
          </a:ln>
        </p:spPr>
      </p:cxnSp>
      <p:cxnSp>
        <p:nvCxnSpPr>
          <p:cNvPr id="5960" name="Google Shape;5960;p499"/>
          <p:cNvCxnSpPr/>
          <p:nvPr/>
        </p:nvCxnSpPr>
        <p:spPr>
          <a:xfrm flipH="1">
            <a:off x="2901888" y="4439414"/>
            <a:ext cx="543900" cy="370500"/>
          </a:xfrm>
          <a:prstGeom prst="straightConnector1">
            <a:avLst/>
          </a:prstGeom>
          <a:noFill/>
          <a:ln cap="flat" cmpd="sng" w="9525">
            <a:solidFill>
              <a:srgbClr val="FFFFFF"/>
            </a:solidFill>
            <a:prstDash val="solid"/>
            <a:round/>
            <a:headEnd len="sm" w="sm" type="none"/>
            <a:tailEnd len="sm" w="sm" type="none"/>
          </a:ln>
        </p:spPr>
      </p:cxnSp>
      <p:cxnSp>
        <p:nvCxnSpPr>
          <p:cNvPr id="5961" name="Google Shape;5961;p499"/>
          <p:cNvCxnSpPr/>
          <p:nvPr/>
        </p:nvCxnSpPr>
        <p:spPr>
          <a:xfrm flipH="1">
            <a:off x="2750411" y="4344048"/>
            <a:ext cx="543900" cy="370500"/>
          </a:xfrm>
          <a:prstGeom prst="straightConnector1">
            <a:avLst/>
          </a:prstGeom>
          <a:noFill/>
          <a:ln cap="flat" cmpd="sng" w="9525">
            <a:solidFill>
              <a:srgbClr val="FFFFFF"/>
            </a:solidFill>
            <a:prstDash val="solid"/>
            <a:round/>
            <a:headEnd len="sm" w="sm" type="none"/>
            <a:tailEnd len="sm" w="sm" type="none"/>
          </a:ln>
        </p:spPr>
      </p:cxnSp>
      <p:pic>
        <p:nvPicPr>
          <p:cNvPr id="5962" name="Google Shape;5962;p499"/>
          <p:cNvPicPr preferRelativeResize="0"/>
          <p:nvPr/>
        </p:nvPicPr>
        <p:blipFill rotWithShape="1">
          <a:blip r:embed="rId6">
            <a:alphaModFix/>
          </a:blip>
          <a:srcRect b="0" l="0" r="0" t="0"/>
          <a:stretch/>
        </p:blipFill>
        <p:spPr>
          <a:xfrm>
            <a:off x="8995556" y="4383196"/>
            <a:ext cx="963200" cy="619459"/>
          </a:xfrm>
          <a:prstGeom prst="rect">
            <a:avLst/>
          </a:prstGeom>
          <a:noFill/>
          <a:ln>
            <a:noFill/>
          </a:ln>
        </p:spPr>
      </p:pic>
      <p:pic>
        <p:nvPicPr>
          <p:cNvPr id="5963" name="Google Shape;5963;p499"/>
          <p:cNvPicPr preferRelativeResize="0"/>
          <p:nvPr/>
        </p:nvPicPr>
        <p:blipFill rotWithShape="1">
          <a:blip r:embed="rId7">
            <a:alphaModFix/>
          </a:blip>
          <a:srcRect b="0" l="0" r="0" t="0"/>
          <a:stretch/>
        </p:blipFill>
        <p:spPr>
          <a:xfrm>
            <a:off x="7800235" y="4602477"/>
            <a:ext cx="996269" cy="365200"/>
          </a:xfrm>
          <a:prstGeom prst="rect">
            <a:avLst/>
          </a:prstGeom>
          <a:noFill/>
          <a:ln>
            <a:noFill/>
          </a:ln>
        </p:spPr>
      </p:pic>
      <p:pic>
        <p:nvPicPr>
          <p:cNvPr id="5964" name="Google Shape;5964;p499"/>
          <p:cNvPicPr preferRelativeResize="0"/>
          <p:nvPr/>
        </p:nvPicPr>
        <p:blipFill rotWithShape="1">
          <a:blip r:embed="rId8">
            <a:alphaModFix/>
          </a:blip>
          <a:srcRect b="0" l="0" r="0" t="0"/>
          <a:stretch/>
        </p:blipFill>
        <p:spPr>
          <a:xfrm>
            <a:off x="8590336" y="2798568"/>
            <a:ext cx="857096" cy="464800"/>
          </a:xfrm>
          <a:prstGeom prst="rect">
            <a:avLst/>
          </a:prstGeom>
          <a:noFill/>
          <a:ln>
            <a:noFill/>
          </a:ln>
        </p:spPr>
      </p:pic>
      <p:pic>
        <p:nvPicPr>
          <p:cNvPr id="5965" name="Google Shape;5965;p499"/>
          <p:cNvPicPr preferRelativeResize="0"/>
          <p:nvPr/>
        </p:nvPicPr>
        <p:blipFill rotWithShape="1">
          <a:blip r:embed="rId9">
            <a:alphaModFix/>
          </a:blip>
          <a:srcRect b="0" l="0" r="0" t="0"/>
          <a:stretch/>
        </p:blipFill>
        <p:spPr>
          <a:xfrm>
            <a:off x="8534672" y="4001888"/>
            <a:ext cx="1258635" cy="182936"/>
          </a:xfrm>
          <a:prstGeom prst="rect">
            <a:avLst/>
          </a:prstGeom>
          <a:noFill/>
          <a:ln>
            <a:noFill/>
          </a:ln>
        </p:spPr>
      </p:pic>
      <p:pic>
        <p:nvPicPr>
          <p:cNvPr id="5966" name="Google Shape;5966;p499"/>
          <p:cNvPicPr preferRelativeResize="0"/>
          <p:nvPr/>
        </p:nvPicPr>
        <p:blipFill rotWithShape="1">
          <a:blip r:embed="rId10">
            <a:alphaModFix/>
          </a:blip>
          <a:srcRect b="0" l="0" r="0" t="0"/>
          <a:stretch/>
        </p:blipFill>
        <p:spPr>
          <a:xfrm>
            <a:off x="8437124" y="4284164"/>
            <a:ext cx="739210" cy="272700"/>
          </a:xfrm>
          <a:prstGeom prst="rect">
            <a:avLst/>
          </a:prstGeom>
          <a:noFill/>
          <a:ln>
            <a:noFill/>
          </a:ln>
        </p:spPr>
      </p:pic>
      <p:pic>
        <p:nvPicPr>
          <p:cNvPr descr="vmware-white.png" id="5967" name="Google Shape;5967;p499"/>
          <p:cNvPicPr preferRelativeResize="0"/>
          <p:nvPr/>
        </p:nvPicPr>
        <p:blipFill rotWithShape="1">
          <a:blip r:embed="rId11">
            <a:alphaModFix/>
          </a:blip>
          <a:srcRect b="0" l="0" r="0" t="0"/>
          <a:stretch/>
        </p:blipFill>
        <p:spPr>
          <a:xfrm>
            <a:off x="7420303" y="3548336"/>
            <a:ext cx="1042749" cy="619432"/>
          </a:xfrm>
          <a:prstGeom prst="rect">
            <a:avLst/>
          </a:prstGeom>
          <a:noFill/>
          <a:ln>
            <a:noFill/>
          </a:ln>
        </p:spPr>
      </p:pic>
      <p:pic>
        <p:nvPicPr>
          <p:cNvPr descr="docker-logo.png" id="5968" name="Google Shape;5968;p499"/>
          <p:cNvPicPr preferRelativeResize="0"/>
          <p:nvPr/>
        </p:nvPicPr>
        <p:blipFill rotWithShape="1">
          <a:blip r:embed="rId12">
            <a:alphaModFix/>
          </a:blip>
          <a:srcRect b="0" l="0" r="0" t="0"/>
          <a:stretch/>
        </p:blipFill>
        <p:spPr>
          <a:xfrm>
            <a:off x="8662910" y="4930724"/>
            <a:ext cx="757600" cy="757600"/>
          </a:xfrm>
          <a:prstGeom prst="rect">
            <a:avLst/>
          </a:prstGeom>
          <a:noFill/>
          <a:ln>
            <a:noFill/>
          </a:ln>
        </p:spPr>
      </p:pic>
      <p:pic>
        <p:nvPicPr>
          <p:cNvPr descr="O4fX0WytFgMoaT6qIVasMg-Mesosphere_Logo_-_Horizontal_Lockup__RGB__Jumbo_.png" id="5969" name="Google Shape;5969;p499"/>
          <p:cNvPicPr preferRelativeResize="0"/>
          <p:nvPr/>
        </p:nvPicPr>
        <p:blipFill rotWithShape="1">
          <a:blip r:embed="rId13">
            <a:alphaModFix/>
          </a:blip>
          <a:srcRect b="0" l="0" r="0" t="0"/>
          <a:stretch/>
        </p:blipFill>
        <p:spPr>
          <a:xfrm>
            <a:off x="6972169" y="4097877"/>
            <a:ext cx="1258635" cy="302693"/>
          </a:xfrm>
          <a:prstGeom prst="rect">
            <a:avLst/>
          </a:prstGeom>
          <a:noFill/>
          <a:ln>
            <a:noFill/>
          </a:ln>
        </p:spPr>
      </p:pic>
      <p:sp>
        <p:nvSpPr>
          <p:cNvPr id="5970" name="Google Shape;5970;p499"/>
          <p:cNvSpPr txBox="1"/>
          <p:nvPr/>
        </p:nvSpPr>
        <p:spPr>
          <a:xfrm>
            <a:off x="1389833" y="1744495"/>
            <a:ext cx="3618900" cy="464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lang="en" sz="1900">
                <a:solidFill>
                  <a:srgbClr val="EE2100"/>
                </a:solidFill>
                <a:latin typeface="Red Hat Text Medium"/>
                <a:ea typeface="Red Hat Text Medium"/>
                <a:cs typeface="Red Hat Text Medium"/>
                <a:sym typeface="Red Hat Text Medium"/>
              </a:rPr>
              <a:t>4</a:t>
            </a:r>
            <a:r>
              <a:rPr b="0" i="0" lang="en" sz="1900" u="none" cap="none" strike="noStrike">
                <a:solidFill>
                  <a:srgbClr val="EE2100"/>
                </a:solidFill>
                <a:latin typeface="Red Hat Text Medium"/>
                <a:ea typeface="Red Hat Text Medium"/>
                <a:cs typeface="Red Hat Text Medium"/>
                <a:sym typeface="Red Hat Text Medium"/>
              </a:rPr>
              <a:t>-</a:t>
            </a:r>
            <a:r>
              <a:rPr lang="en" sz="1900">
                <a:solidFill>
                  <a:srgbClr val="EE2100"/>
                </a:solidFill>
                <a:latin typeface="Red Hat Text Medium"/>
                <a:ea typeface="Red Hat Text Medium"/>
                <a:cs typeface="Red Hat Text Medium"/>
                <a:sym typeface="Red Hat Text Medium"/>
              </a:rPr>
              <a:t>5</a:t>
            </a:r>
            <a:r>
              <a:rPr b="0" i="0" lang="en" sz="1900" u="none" cap="none" strike="noStrike">
                <a:solidFill>
                  <a:srgbClr val="EE2100"/>
                </a:solidFill>
                <a:latin typeface="Red Hat Text Medium"/>
                <a:ea typeface="Red Hat Text Medium"/>
                <a:cs typeface="Red Hat Text Medium"/>
                <a:sym typeface="Red Hat Text Medium"/>
              </a:rPr>
              <a:t> YEARS AGO</a:t>
            </a:r>
            <a:endParaRPr b="0" i="0" sz="1900" u="none" cap="none" strike="noStrike">
              <a:solidFill>
                <a:srgbClr val="EE21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600"/>
              <a:buFont typeface="Arial"/>
              <a:buNone/>
            </a:pPr>
            <a:r>
              <a:rPr b="0" i="1" lang="en" sz="1600" u="none" cap="none" strike="noStrike">
                <a:solidFill>
                  <a:srgbClr val="000000"/>
                </a:solidFill>
                <a:latin typeface="Red Hat Text"/>
                <a:ea typeface="Red Hat Text"/>
                <a:cs typeface="Red Hat Text"/>
                <a:sym typeface="Red Hat Text"/>
              </a:rPr>
              <a:t>Fragmented landscape</a:t>
            </a:r>
            <a:endParaRPr b="0" i="1" sz="1600" u="none" cap="none" strike="noStrike">
              <a:solidFill>
                <a:srgbClr val="000000"/>
              </a:solidFill>
              <a:latin typeface="Red Hat Text"/>
              <a:ea typeface="Red Hat Text"/>
              <a:cs typeface="Red Hat Text"/>
              <a:sym typeface="Red Hat Text"/>
            </a:endParaRPr>
          </a:p>
        </p:txBody>
      </p:sp>
      <p:sp>
        <p:nvSpPr>
          <p:cNvPr id="5971" name="Google Shape;5971;p499"/>
          <p:cNvSpPr txBox="1"/>
          <p:nvPr/>
        </p:nvSpPr>
        <p:spPr>
          <a:xfrm>
            <a:off x="6567800" y="1744487"/>
            <a:ext cx="4886100" cy="464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EE2100"/>
                </a:solidFill>
                <a:latin typeface="Red Hat Text Medium"/>
                <a:ea typeface="Red Hat Text Medium"/>
                <a:cs typeface="Red Hat Text Medium"/>
                <a:sym typeface="Red Hat Text Medium"/>
              </a:rPr>
              <a:t>TODAY</a:t>
            </a:r>
            <a:endParaRPr b="0" i="0" sz="1900" u="none" cap="none" strike="noStrike">
              <a:solidFill>
                <a:srgbClr val="EE2100"/>
              </a:solidFill>
              <a:latin typeface="Red Hat Text Medium"/>
              <a:ea typeface="Red Hat Text Medium"/>
              <a:cs typeface="Red Hat Text Medium"/>
              <a:sym typeface="Red Hat Text Medium"/>
            </a:endParaRPr>
          </a:p>
          <a:p>
            <a:pPr indent="0" lvl="0" marL="0" marR="0" rtl="0" algn="ctr">
              <a:lnSpc>
                <a:spcPct val="100000"/>
              </a:lnSpc>
              <a:spcBef>
                <a:spcPts val="0"/>
              </a:spcBef>
              <a:spcAft>
                <a:spcPts val="0"/>
              </a:spcAft>
              <a:buClr>
                <a:srgbClr val="000000"/>
              </a:buClr>
              <a:buSzPts val="1600"/>
              <a:buFont typeface="Arial"/>
              <a:buNone/>
            </a:pPr>
            <a:r>
              <a:rPr b="0" i="1" lang="en" sz="1600" u="none" cap="none" strike="noStrike">
                <a:solidFill>
                  <a:srgbClr val="000000"/>
                </a:solidFill>
                <a:latin typeface="Red Hat Text"/>
                <a:ea typeface="Red Hat Text"/>
                <a:cs typeface="Red Hat Text"/>
                <a:sym typeface="Red Hat Text"/>
              </a:rPr>
              <a:t>Kubernetes consolidation</a:t>
            </a:r>
            <a:endParaRPr b="0" i="1" sz="1600" u="none" cap="none" strike="noStrike">
              <a:solidFill>
                <a:srgbClr val="000000"/>
              </a:solidFill>
              <a:latin typeface="Red Hat Text"/>
              <a:ea typeface="Red Hat Text"/>
              <a:cs typeface="Red Hat Text"/>
              <a:sym typeface="Red Hat Text"/>
            </a:endParaRPr>
          </a:p>
        </p:txBody>
      </p:sp>
      <p:pic>
        <p:nvPicPr>
          <p:cNvPr id="5972" name="Google Shape;5972;p499"/>
          <p:cNvPicPr preferRelativeResize="0"/>
          <p:nvPr/>
        </p:nvPicPr>
        <p:blipFill rotWithShape="1">
          <a:blip r:embed="rId4">
            <a:alphaModFix/>
          </a:blip>
          <a:srcRect b="0" l="0" r="0" t="0"/>
          <a:stretch/>
        </p:blipFill>
        <p:spPr>
          <a:xfrm>
            <a:off x="10601860" y="4037820"/>
            <a:ext cx="769600" cy="326733"/>
          </a:xfrm>
          <a:prstGeom prst="rect">
            <a:avLst/>
          </a:prstGeom>
          <a:noFill/>
          <a:ln>
            <a:noFill/>
          </a:ln>
        </p:spPr>
      </p:pic>
      <p:pic>
        <p:nvPicPr>
          <p:cNvPr id="5973" name="Google Shape;5973;p499"/>
          <p:cNvPicPr preferRelativeResize="0"/>
          <p:nvPr/>
        </p:nvPicPr>
        <p:blipFill rotWithShape="1">
          <a:blip r:embed="rId5">
            <a:alphaModFix/>
          </a:blip>
          <a:srcRect b="0" l="0" r="0" t="0"/>
          <a:stretch/>
        </p:blipFill>
        <p:spPr>
          <a:xfrm>
            <a:off x="10080742" y="3535795"/>
            <a:ext cx="527700" cy="519960"/>
          </a:xfrm>
          <a:prstGeom prst="rect">
            <a:avLst/>
          </a:prstGeom>
          <a:noFill/>
          <a:ln>
            <a:noFill/>
          </a:ln>
        </p:spPr>
      </p:pic>
      <p:cxnSp>
        <p:nvCxnSpPr>
          <p:cNvPr id="5974" name="Google Shape;5974;p499"/>
          <p:cNvCxnSpPr/>
          <p:nvPr/>
        </p:nvCxnSpPr>
        <p:spPr>
          <a:xfrm>
            <a:off x="9900720" y="4538904"/>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75" name="Google Shape;5975;p499"/>
          <p:cNvCxnSpPr/>
          <p:nvPr/>
        </p:nvCxnSpPr>
        <p:spPr>
          <a:xfrm>
            <a:off x="10062472" y="4431069"/>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76" name="Google Shape;5976;p499"/>
          <p:cNvCxnSpPr/>
          <p:nvPr/>
        </p:nvCxnSpPr>
        <p:spPr>
          <a:xfrm>
            <a:off x="10224224" y="4329469"/>
            <a:ext cx="585900" cy="397500"/>
          </a:xfrm>
          <a:prstGeom prst="straightConnector1">
            <a:avLst/>
          </a:prstGeom>
          <a:noFill/>
          <a:ln cap="flat" cmpd="sng" w="9525">
            <a:solidFill>
              <a:srgbClr val="FFFFFF"/>
            </a:solidFill>
            <a:prstDash val="solid"/>
            <a:round/>
            <a:headEnd len="sm" w="sm" type="none"/>
            <a:tailEnd len="sm" w="sm" type="none"/>
          </a:ln>
        </p:spPr>
      </p:cxnSp>
      <p:cxnSp>
        <p:nvCxnSpPr>
          <p:cNvPr id="5977" name="Google Shape;5977;p499"/>
          <p:cNvCxnSpPr/>
          <p:nvPr/>
        </p:nvCxnSpPr>
        <p:spPr>
          <a:xfrm flipH="1">
            <a:off x="10231404" y="4511688"/>
            <a:ext cx="543900" cy="370500"/>
          </a:xfrm>
          <a:prstGeom prst="straightConnector1">
            <a:avLst/>
          </a:prstGeom>
          <a:noFill/>
          <a:ln cap="flat" cmpd="sng" w="9525">
            <a:solidFill>
              <a:srgbClr val="FFFFFF"/>
            </a:solidFill>
            <a:prstDash val="solid"/>
            <a:round/>
            <a:headEnd len="sm" w="sm" type="none"/>
            <a:tailEnd len="sm" w="sm" type="none"/>
          </a:ln>
        </p:spPr>
      </p:cxnSp>
      <p:cxnSp>
        <p:nvCxnSpPr>
          <p:cNvPr id="5978" name="Google Shape;5978;p499"/>
          <p:cNvCxnSpPr/>
          <p:nvPr/>
        </p:nvCxnSpPr>
        <p:spPr>
          <a:xfrm flipH="1">
            <a:off x="10078080" y="4402007"/>
            <a:ext cx="543900" cy="370500"/>
          </a:xfrm>
          <a:prstGeom prst="straightConnector1">
            <a:avLst/>
          </a:prstGeom>
          <a:noFill/>
          <a:ln cap="flat" cmpd="sng" w="9525">
            <a:solidFill>
              <a:srgbClr val="FFFFFF"/>
            </a:solidFill>
            <a:prstDash val="solid"/>
            <a:round/>
            <a:headEnd len="sm" w="sm" type="none"/>
            <a:tailEnd len="sm" w="sm" type="none"/>
          </a:ln>
        </p:spPr>
      </p:cxnSp>
      <p:cxnSp>
        <p:nvCxnSpPr>
          <p:cNvPr id="5979" name="Google Shape;5979;p499"/>
          <p:cNvCxnSpPr/>
          <p:nvPr/>
        </p:nvCxnSpPr>
        <p:spPr>
          <a:xfrm flipH="1">
            <a:off x="9926604" y="4306641"/>
            <a:ext cx="543900" cy="370500"/>
          </a:xfrm>
          <a:prstGeom prst="straightConnector1">
            <a:avLst/>
          </a:prstGeom>
          <a:noFill/>
          <a:ln cap="flat" cmpd="sng" w="9525">
            <a:solidFill>
              <a:srgbClr val="FFFFFF"/>
            </a:solidFill>
            <a:prstDash val="solid"/>
            <a:round/>
            <a:headEnd len="sm" w="sm" type="none"/>
            <a:tailEnd len="sm" w="sm" type="none"/>
          </a:ln>
        </p:spPr>
      </p:cxnSp>
      <p:sp>
        <p:nvSpPr>
          <p:cNvPr id="5980" name="Google Shape;5980;p499"/>
          <p:cNvSpPr/>
          <p:nvPr/>
        </p:nvSpPr>
        <p:spPr>
          <a:xfrm flipH="1">
            <a:off x="10605385" y="4783147"/>
            <a:ext cx="155863" cy="286759"/>
          </a:xfrm>
          <a:custGeom>
            <a:rect b="b" l="l" r="r" t="t"/>
            <a:pathLst>
              <a:path extrusionOk="0" h="8603" w="4676">
                <a:moveTo>
                  <a:pt x="4676" y="0"/>
                </a:moveTo>
                <a:lnTo>
                  <a:pt x="0" y="4676"/>
                </a:lnTo>
                <a:lnTo>
                  <a:pt x="0" y="8603"/>
                </a:lnTo>
              </a:path>
            </a:pathLst>
          </a:custGeom>
          <a:noFill/>
          <a:ln cap="flat" cmpd="sng" w="9525">
            <a:solidFill>
              <a:srgbClr val="004153"/>
            </a:solidFill>
            <a:prstDash val="solid"/>
            <a:round/>
            <a:headEnd len="sm" w="sm" type="none"/>
            <a:tailEnd len="sm" w="sm" type="none"/>
          </a:ln>
        </p:spPr>
      </p:sp>
      <p:sp>
        <p:nvSpPr>
          <p:cNvPr id="5981" name="Google Shape;5981;p499"/>
          <p:cNvSpPr txBox="1"/>
          <p:nvPr/>
        </p:nvSpPr>
        <p:spPr>
          <a:xfrm>
            <a:off x="9874573" y="4975724"/>
            <a:ext cx="1767600" cy="65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3E52"/>
                </a:solidFill>
                <a:latin typeface="Red Hat Text"/>
                <a:ea typeface="Red Hat Text"/>
                <a:cs typeface="Red Hat Text"/>
                <a:sym typeface="Red Hat Text"/>
              </a:rPr>
              <a:t>OTHER</a:t>
            </a:r>
            <a:endParaRPr b="0" i="0" sz="1300" u="none" cap="none" strike="noStrike">
              <a:solidFill>
                <a:srgbClr val="003E52"/>
              </a:solidFill>
              <a:latin typeface="Red Hat Text"/>
              <a:ea typeface="Red Hat Text"/>
              <a:cs typeface="Red Hat Text"/>
              <a:sym typeface="Red Hat Text"/>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3E52"/>
                </a:solidFill>
                <a:latin typeface="Red Hat Text"/>
                <a:ea typeface="Red Hat Text"/>
                <a:cs typeface="Red Hat Text"/>
                <a:sym typeface="Red Hat Text"/>
              </a:rPr>
              <a:t>ORCHESTRATORS</a:t>
            </a:r>
            <a:endParaRPr b="0" i="0" sz="1300" u="none" cap="none" strike="noStrike">
              <a:solidFill>
                <a:srgbClr val="003E52"/>
              </a:solidFill>
              <a:latin typeface="Red Hat Text"/>
              <a:ea typeface="Red Hat Text"/>
              <a:cs typeface="Red Hat Text"/>
              <a:sym typeface="Red Hat Text"/>
            </a:endParaRPr>
          </a:p>
        </p:txBody>
      </p:sp>
      <p:pic>
        <p:nvPicPr>
          <p:cNvPr descr="A close up of a hat&#10;&#10;Description automatically generated" id="5982" name="Google Shape;5982;p499"/>
          <p:cNvPicPr preferRelativeResize="0"/>
          <p:nvPr/>
        </p:nvPicPr>
        <p:blipFill rotWithShape="1">
          <a:blip r:embed="rId14">
            <a:alphaModFix/>
          </a:blip>
          <a:srcRect b="0" l="0" r="0" t="0"/>
          <a:stretch/>
        </p:blipFill>
        <p:spPr>
          <a:xfrm>
            <a:off x="8678400" y="3419467"/>
            <a:ext cx="663014" cy="42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4D4D4D"/>
      </a:dk2>
      <a:lt2>
        <a:srgbClr val="DEDEDE"/>
      </a:lt2>
      <a:accent1>
        <a:srgbClr val="EE0000"/>
      </a:accent1>
      <a:accent2>
        <a:srgbClr val="BE0000"/>
      </a:accent2>
      <a:accent3>
        <a:srgbClr val="8F0000"/>
      </a:accent3>
      <a:accent4>
        <a:srgbClr val="5F0000"/>
      </a:accent4>
      <a:accent5>
        <a:srgbClr val="C9C9C9"/>
      </a:accent5>
      <a:accent6>
        <a:srgbClr val="8B8B8B"/>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